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0" r:id="rId4"/>
  </p:sldMasterIdLst>
  <p:notesMasterIdLst>
    <p:notesMasterId r:id="rId24"/>
  </p:notesMasterIdLst>
  <p:sldIdLst>
    <p:sldId id="337" r:id="rId5"/>
    <p:sldId id="310" r:id="rId6"/>
    <p:sldId id="315" r:id="rId7"/>
    <p:sldId id="338" r:id="rId8"/>
    <p:sldId id="341" r:id="rId9"/>
    <p:sldId id="342" r:id="rId10"/>
    <p:sldId id="343" r:id="rId11"/>
    <p:sldId id="346" r:id="rId12"/>
    <p:sldId id="348" r:id="rId13"/>
    <p:sldId id="349" r:id="rId14"/>
    <p:sldId id="354" r:id="rId15"/>
    <p:sldId id="353" r:id="rId16"/>
    <p:sldId id="351" r:id="rId17"/>
    <p:sldId id="352" r:id="rId18"/>
    <p:sldId id="350" r:id="rId19"/>
    <p:sldId id="355" r:id="rId20"/>
    <p:sldId id="347" r:id="rId21"/>
    <p:sldId id="336" r:id="rId22"/>
    <p:sldId id="311" r:id="rId23"/>
  </p:sldIdLst>
  <p:sldSz cx="9144000" cy="5143500" type="screen16x9"/>
  <p:notesSz cx="6858000" cy="9144000"/>
  <p:embeddedFontLst>
    <p:embeddedFont>
      <p:font typeface="Cambria" panose="02040503050406030204" pitchFamily="18" charset="0"/>
      <p:regular r:id="rId25"/>
      <p:bold r:id="rId26"/>
      <p:italic r:id="rId27"/>
      <p:boldItalic r:id="rId28"/>
    </p:embeddedFont>
    <p:embeddedFont>
      <p:font typeface="Georgia" panose="02040502050405020303" pitchFamily="18"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39773A-8081-4064-9659-ACA3D4860A6E}">
          <p14:sldIdLst>
            <p14:sldId id="337"/>
            <p14:sldId id="310"/>
            <p14:sldId id="315"/>
            <p14:sldId id="338"/>
            <p14:sldId id="341"/>
            <p14:sldId id="342"/>
            <p14:sldId id="343"/>
            <p14:sldId id="346"/>
            <p14:sldId id="348"/>
            <p14:sldId id="349"/>
            <p14:sldId id="354"/>
            <p14:sldId id="353"/>
            <p14:sldId id="351"/>
            <p14:sldId id="352"/>
            <p14:sldId id="350"/>
            <p14:sldId id="355"/>
            <p14:sldId id="347"/>
            <p14:sldId id="336"/>
            <p14:sldId id="3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ophie MacGillivray" initials="SM" lastIdx="7" clrIdx="6">
    <p:extLst>
      <p:ext uri="{19B8F6BF-5375-455C-9EA6-DF929625EA0E}">
        <p15:presenceInfo xmlns:p15="http://schemas.microsoft.com/office/powerpoint/2012/main" userId="S::sophie.macgillivray@rmit.edu.au::1582d821-a095-4492-868f-ca3120a0aac1" providerId="AD"/>
      </p:ext>
    </p:extLst>
  </p:cmAuthor>
  <p:cmAuthor id="1" name="Daniel Polidano" initials="DP" lastIdx="10" clrIdx="0">
    <p:extLst>
      <p:ext uri="{19B8F6BF-5375-455C-9EA6-DF929625EA0E}">
        <p15:presenceInfo xmlns:p15="http://schemas.microsoft.com/office/powerpoint/2012/main" userId="S::daniel.polidano@rmit.edu.au::23369db3-1b7b-40ff-863a-b188c2e0754c" providerId="AD"/>
      </p:ext>
    </p:extLst>
  </p:cmAuthor>
  <p:cmAuthor id="8" name="Olivia Villani" initials="OV" lastIdx="1" clrIdx="7">
    <p:extLst>
      <p:ext uri="{19B8F6BF-5375-455C-9EA6-DF929625EA0E}">
        <p15:presenceInfo xmlns:p15="http://schemas.microsoft.com/office/powerpoint/2012/main" userId="S::olivia.villani@rmit.edu.au::d87ac168-ec0f-4ec5-af64-80fd45e5bd24" providerId="AD"/>
      </p:ext>
    </p:extLst>
  </p:cmAuthor>
  <p:cmAuthor id="2" name="Sarah Morley" initials="SM" lastIdx="17" clrIdx="1">
    <p:extLst>
      <p:ext uri="{19B8F6BF-5375-455C-9EA6-DF929625EA0E}">
        <p15:presenceInfo xmlns:p15="http://schemas.microsoft.com/office/powerpoint/2012/main" userId="S::sarah.morley@rmit.edu.au::ad7a720f-71a2-4e21-b98f-de1faa32b6e7" providerId="AD"/>
      </p:ext>
    </p:extLst>
  </p:cmAuthor>
  <p:cmAuthor id="3" name="Darcy Muller" initials="DM" lastIdx="8" clrIdx="2">
    <p:extLst>
      <p:ext uri="{19B8F6BF-5375-455C-9EA6-DF929625EA0E}">
        <p15:presenceInfo xmlns:p15="http://schemas.microsoft.com/office/powerpoint/2012/main" userId="S::darcy.muller@rmit.edu.au::7a5694f8-bfb9-4e38-8e6a-504c4d893d3e" providerId="AD"/>
      </p:ext>
    </p:extLst>
  </p:cmAuthor>
  <p:cmAuthor id="4" name="Ben Bucknall" initials="BB" lastIdx="6" clrIdx="3">
    <p:extLst>
      <p:ext uri="{19B8F6BF-5375-455C-9EA6-DF929625EA0E}">
        <p15:presenceInfo xmlns:p15="http://schemas.microsoft.com/office/powerpoint/2012/main" userId="S::ben.bucknall@rmit.edu.au::30817f56-0a79-48ff-89b7-28590598d990" providerId="AD"/>
      </p:ext>
    </p:extLst>
  </p:cmAuthor>
  <p:cmAuthor id="5" name="Jane Tramby" initials="JT" lastIdx="2" clrIdx="4">
    <p:extLst>
      <p:ext uri="{19B8F6BF-5375-455C-9EA6-DF929625EA0E}">
        <p15:presenceInfo xmlns:p15="http://schemas.microsoft.com/office/powerpoint/2012/main" userId="S::jane.tramby@rmit.edu.au::b3477ef0-73e2-4c84-a8cb-63567525240a" providerId="AD"/>
      </p:ext>
    </p:extLst>
  </p:cmAuthor>
  <p:cmAuthor id="6" name="Bob Xiao" initials="BX" lastIdx="3" clrIdx="5">
    <p:extLst>
      <p:ext uri="{19B8F6BF-5375-455C-9EA6-DF929625EA0E}">
        <p15:presenceInfo xmlns:p15="http://schemas.microsoft.com/office/powerpoint/2012/main" userId="S::bob.xiao@rmit.edu.au::87402b42-2b1b-4fc5-bb03-3f3b4a4068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54"/>
    <a:srgbClr val="000000"/>
    <a:srgbClr val="B3B3F0"/>
    <a:srgbClr val="EAECE8"/>
    <a:srgbClr val="E6E6EE"/>
    <a:srgbClr val="8080AA"/>
    <a:srgbClr val="B3B3CC"/>
    <a:srgbClr val="F1F2F0"/>
    <a:srgbClr val="E8E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10C8FB-7BC8-4177-A79B-3E689CCBD395}" v="151" dt="2023-10-29T01:13:04.0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26781" autoAdjust="0"/>
  </p:normalViewPr>
  <p:slideViewPr>
    <p:cSldViewPr snapToGrid="0">
      <p:cViewPr>
        <p:scale>
          <a:sx n="70" d="100"/>
          <a:sy n="70" d="100"/>
        </p:scale>
        <p:origin x="1180" y="-7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10.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yoti kundu" userId="548c68cb9bed0a76" providerId="LiveId" clId="{E73BBDCB-C9D3-4080-BEE5-F5985E2FE47B}"/>
    <pc:docChg chg="undo custSel addSld modSld modSection">
      <pc:chgData name="jyoti kundu" userId="548c68cb9bed0a76" providerId="LiveId" clId="{E73BBDCB-C9D3-4080-BEE5-F5985E2FE47B}" dt="2023-10-26T05:37:33.223" v="67" actId="313"/>
      <pc:docMkLst>
        <pc:docMk/>
      </pc:docMkLst>
      <pc:sldChg chg="addSp delSp modSp mod">
        <pc:chgData name="jyoti kundu" userId="548c68cb9bed0a76" providerId="LiveId" clId="{E73BBDCB-C9D3-4080-BEE5-F5985E2FE47B}" dt="2023-10-26T03:36:05.279" v="45" actId="1076"/>
        <pc:sldMkLst>
          <pc:docMk/>
          <pc:sldMk cId="1177066253" sldId="309"/>
        </pc:sldMkLst>
        <pc:spChg chg="add del mod">
          <ac:chgData name="jyoti kundu" userId="548c68cb9bed0a76" providerId="LiveId" clId="{E73BBDCB-C9D3-4080-BEE5-F5985E2FE47B}" dt="2023-10-26T03:35:06.749" v="31" actId="478"/>
          <ac:spMkLst>
            <pc:docMk/>
            <pc:sldMk cId="1177066253" sldId="309"/>
            <ac:spMk id="6" creationId="{76E23178-50AF-257B-4DF1-97FE993E73DE}"/>
          </ac:spMkLst>
        </pc:spChg>
        <pc:spChg chg="add mod">
          <ac:chgData name="jyoti kundu" userId="548c68cb9bed0a76" providerId="LiveId" clId="{E73BBDCB-C9D3-4080-BEE5-F5985E2FE47B}" dt="2023-10-26T03:35:58.834" v="44" actId="14100"/>
          <ac:spMkLst>
            <pc:docMk/>
            <pc:sldMk cId="1177066253" sldId="309"/>
            <ac:spMk id="7" creationId="{789CD1EA-8140-8B38-F27B-6E73F152A081}"/>
          </ac:spMkLst>
        </pc:spChg>
        <pc:picChg chg="add mod">
          <ac:chgData name="jyoti kundu" userId="548c68cb9bed0a76" providerId="LiveId" clId="{E73BBDCB-C9D3-4080-BEE5-F5985E2FE47B}" dt="2023-10-26T03:35:53.046" v="42" actId="1076"/>
          <ac:picMkLst>
            <pc:docMk/>
            <pc:sldMk cId="1177066253" sldId="309"/>
            <ac:picMk id="3" creationId="{9CE578B0-1C0A-73E8-1CFF-3DC941EC5E74}"/>
          </ac:picMkLst>
        </pc:picChg>
        <pc:picChg chg="mod">
          <ac:chgData name="jyoti kundu" userId="548c68cb9bed0a76" providerId="LiveId" clId="{E73BBDCB-C9D3-4080-BEE5-F5985E2FE47B}" dt="2023-10-26T03:35:38.358" v="37" actId="14100"/>
          <ac:picMkLst>
            <pc:docMk/>
            <pc:sldMk cId="1177066253" sldId="309"/>
            <ac:picMk id="4" creationId="{1B687440-529D-C0A8-C21D-5EBE1B58098C}"/>
          </ac:picMkLst>
        </pc:picChg>
        <pc:picChg chg="mod">
          <ac:chgData name="jyoti kundu" userId="548c68cb9bed0a76" providerId="LiveId" clId="{E73BBDCB-C9D3-4080-BEE5-F5985E2FE47B}" dt="2023-10-26T03:36:05.279" v="45" actId="1076"/>
          <ac:picMkLst>
            <pc:docMk/>
            <pc:sldMk cId="1177066253" sldId="309"/>
            <ac:picMk id="5" creationId="{17B5D425-E335-A41A-39C2-64E3F6E99454}"/>
          </ac:picMkLst>
        </pc:picChg>
      </pc:sldChg>
      <pc:sldChg chg="modSp new mod">
        <pc:chgData name="jyoti kundu" userId="548c68cb9bed0a76" providerId="LiveId" clId="{E73BBDCB-C9D3-4080-BEE5-F5985E2FE47B}" dt="2023-10-26T05:37:33.223" v="67" actId="313"/>
        <pc:sldMkLst>
          <pc:docMk/>
          <pc:sldMk cId="393227183" sldId="336"/>
        </pc:sldMkLst>
        <pc:spChg chg="mod">
          <ac:chgData name="jyoti kundu" userId="548c68cb9bed0a76" providerId="LiveId" clId="{E73BBDCB-C9D3-4080-BEE5-F5985E2FE47B}" dt="2023-10-26T05:37:33.223" v="67" actId="313"/>
          <ac:spMkLst>
            <pc:docMk/>
            <pc:sldMk cId="393227183" sldId="336"/>
            <ac:spMk id="2" creationId="{8D8C782F-7CD0-A7B9-D71B-57C797C301AE}"/>
          </ac:spMkLst>
        </pc:spChg>
        <pc:spChg chg="mod">
          <ac:chgData name="jyoti kundu" userId="548c68cb9bed0a76" providerId="LiveId" clId="{E73BBDCB-C9D3-4080-BEE5-F5985E2FE47B}" dt="2023-10-26T05:37:20.267" v="49" actId="255"/>
          <ac:spMkLst>
            <pc:docMk/>
            <pc:sldMk cId="393227183" sldId="336"/>
            <ac:spMk id="3" creationId="{6E2A7B72-F28A-8BC8-1F78-4E4B4A9BBB09}"/>
          </ac:spMkLst>
        </pc:spChg>
      </pc:sldChg>
    </pc:docChg>
  </pc:docChgLst>
  <pc:docChgLst>
    <pc:chgData name="jyoti kundu" userId="548c68cb9bed0a76" providerId="LiveId" clId="{5010C8FB-7BC8-4177-A79B-3E689CCBD395}"/>
    <pc:docChg chg="undo custSel addSld delSld modSld sldOrd modSection">
      <pc:chgData name="jyoti kundu" userId="548c68cb9bed0a76" providerId="LiveId" clId="{5010C8FB-7BC8-4177-A79B-3E689CCBD395}" dt="2023-10-29T01:13:07.656" v="2201" actId="20577"/>
      <pc:docMkLst>
        <pc:docMk/>
      </pc:docMkLst>
      <pc:sldChg chg="del">
        <pc:chgData name="jyoti kundu" userId="548c68cb9bed0a76" providerId="LiveId" clId="{5010C8FB-7BC8-4177-A79B-3E689CCBD395}" dt="2023-10-26T17:24:37.970" v="1" actId="47"/>
        <pc:sldMkLst>
          <pc:docMk/>
          <pc:sldMk cId="1177066253" sldId="309"/>
        </pc:sldMkLst>
      </pc:sldChg>
      <pc:sldChg chg="modNotesTx">
        <pc:chgData name="jyoti kundu" userId="548c68cb9bed0a76" providerId="LiveId" clId="{5010C8FB-7BC8-4177-A79B-3E689CCBD395}" dt="2023-10-28T07:43:48.493" v="648" actId="20577"/>
        <pc:sldMkLst>
          <pc:docMk/>
          <pc:sldMk cId="2187759501" sldId="310"/>
        </pc:sldMkLst>
      </pc:sldChg>
      <pc:sldChg chg="delSp modSp mod">
        <pc:chgData name="jyoti kundu" userId="548c68cb9bed0a76" providerId="LiveId" clId="{5010C8FB-7BC8-4177-A79B-3E689CCBD395}" dt="2023-10-26T17:47:46.895" v="197" actId="478"/>
        <pc:sldMkLst>
          <pc:docMk/>
          <pc:sldMk cId="3992406138" sldId="311"/>
        </pc:sldMkLst>
        <pc:spChg chg="mod">
          <ac:chgData name="jyoti kundu" userId="548c68cb9bed0a76" providerId="LiveId" clId="{5010C8FB-7BC8-4177-A79B-3E689CCBD395}" dt="2023-10-26T17:47:37.078" v="195" actId="20577"/>
          <ac:spMkLst>
            <pc:docMk/>
            <pc:sldMk cId="3992406138" sldId="311"/>
            <ac:spMk id="2" creationId="{DE610A5B-C76E-6351-A685-FD61CCACF661}"/>
          </ac:spMkLst>
        </pc:spChg>
        <pc:spChg chg="del mod">
          <ac:chgData name="jyoti kundu" userId="548c68cb9bed0a76" providerId="LiveId" clId="{5010C8FB-7BC8-4177-A79B-3E689CCBD395}" dt="2023-10-26T17:47:46.895" v="197" actId="478"/>
          <ac:spMkLst>
            <pc:docMk/>
            <pc:sldMk cId="3992406138" sldId="311"/>
            <ac:spMk id="25" creationId="{8ACAF13F-988F-BD13-8FB9-3765914D4F2C}"/>
          </ac:spMkLst>
        </pc:spChg>
      </pc:sldChg>
      <pc:sldChg chg="del">
        <pc:chgData name="jyoti kundu" userId="548c68cb9bed0a76" providerId="LiveId" clId="{5010C8FB-7BC8-4177-A79B-3E689CCBD395}" dt="2023-10-26T17:47:23.165" v="190" actId="47"/>
        <pc:sldMkLst>
          <pc:docMk/>
          <pc:sldMk cId="2907046871" sldId="312"/>
        </pc:sldMkLst>
      </pc:sldChg>
      <pc:sldChg chg="addSp delSp modSp mod ord modNotesTx">
        <pc:chgData name="jyoti kundu" userId="548c68cb9bed0a76" providerId="LiveId" clId="{5010C8FB-7BC8-4177-A79B-3E689CCBD395}" dt="2023-10-28T15:45:47.417" v="1932" actId="20577"/>
        <pc:sldMkLst>
          <pc:docMk/>
          <pc:sldMk cId="2745281379" sldId="315"/>
        </pc:sldMkLst>
        <pc:spChg chg="mod">
          <ac:chgData name="jyoti kundu" userId="548c68cb9bed0a76" providerId="LiveId" clId="{5010C8FB-7BC8-4177-A79B-3E689CCBD395}" dt="2023-10-28T07:44:13.873" v="650" actId="20577"/>
          <ac:spMkLst>
            <pc:docMk/>
            <pc:sldMk cId="2745281379" sldId="315"/>
            <ac:spMk id="2" creationId="{CA37A9FA-05B4-34CD-25DA-E646A0E88D41}"/>
          </ac:spMkLst>
        </pc:spChg>
        <pc:spChg chg="mod">
          <ac:chgData name="jyoti kundu" userId="548c68cb9bed0a76" providerId="LiveId" clId="{5010C8FB-7BC8-4177-A79B-3E689CCBD395}" dt="2023-10-28T15:21:20.709" v="1746" actId="14100"/>
          <ac:spMkLst>
            <pc:docMk/>
            <pc:sldMk cId="2745281379" sldId="315"/>
            <ac:spMk id="3" creationId="{9D4CB19A-B393-3F8E-F1BD-1F11D39A0052}"/>
          </ac:spMkLst>
        </pc:spChg>
        <pc:picChg chg="del">
          <ac:chgData name="jyoti kundu" userId="548c68cb9bed0a76" providerId="LiveId" clId="{5010C8FB-7BC8-4177-A79B-3E689CCBD395}" dt="2023-10-26T17:36:59.930" v="93" actId="478"/>
          <ac:picMkLst>
            <pc:docMk/>
            <pc:sldMk cId="2745281379" sldId="315"/>
            <ac:picMk id="4" creationId="{53C8E741-D999-99E2-A0EE-F4CFF0CB14C3}"/>
          </ac:picMkLst>
        </pc:picChg>
        <pc:picChg chg="add del mod">
          <ac:chgData name="jyoti kundu" userId="548c68cb9bed0a76" providerId="LiveId" clId="{5010C8FB-7BC8-4177-A79B-3E689CCBD395}" dt="2023-10-28T07:48:03.151" v="722" actId="21"/>
          <ac:picMkLst>
            <pc:docMk/>
            <pc:sldMk cId="2745281379" sldId="315"/>
            <ac:picMk id="4" creationId="{883CE05E-6D7E-D468-4742-A84CA6FAA475}"/>
          </ac:picMkLst>
        </pc:picChg>
        <pc:picChg chg="add mod">
          <ac:chgData name="jyoti kundu" userId="548c68cb9bed0a76" providerId="LiveId" clId="{5010C8FB-7BC8-4177-A79B-3E689CCBD395}" dt="2023-10-28T15:02:50.261" v="1745" actId="1076"/>
          <ac:picMkLst>
            <pc:docMk/>
            <pc:sldMk cId="2745281379" sldId="315"/>
            <ac:picMk id="5" creationId="{7B51BB57-5D19-1DA2-B37A-2AD0AE927453}"/>
          </ac:picMkLst>
        </pc:picChg>
        <pc:picChg chg="del">
          <ac:chgData name="jyoti kundu" userId="548c68cb9bed0a76" providerId="LiveId" clId="{5010C8FB-7BC8-4177-A79B-3E689CCBD395}" dt="2023-10-26T17:36:51.817" v="91" actId="478"/>
          <ac:picMkLst>
            <pc:docMk/>
            <pc:sldMk cId="2745281379" sldId="315"/>
            <ac:picMk id="6" creationId="{9F196CB5-6D53-9C20-BD68-F23D2789B1D6}"/>
          </ac:picMkLst>
        </pc:picChg>
        <pc:picChg chg="del">
          <ac:chgData name="jyoti kundu" userId="548c68cb9bed0a76" providerId="LiveId" clId="{5010C8FB-7BC8-4177-A79B-3E689CCBD395}" dt="2023-10-26T17:36:58.057" v="92" actId="478"/>
          <ac:picMkLst>
            <pc:docMk/>
            <pc:sldMk cId="2745281379" sldId="315"/>
            <ac:picMk id="11" creationId="{B952245F-D376-BD75-1307-FFFBC6C4C60C}"/>
          </ac:picMkLst>
        </pc:picChg>
      </pc:sldChg>
      <pc:sldChg chg="del">
        <pc:chgData name="jyoti kundu" userId="548c68cb9bed0a76" providerId="LiveId" clId="{5010C8FB-7BC8-4177-A79B-3E689CCBD395}" dt="2023-10-26T17:47:18.597" v="183" actId="47"/>
        <pc:sldMkLst>
          <pc:docMk/>
          <pc:sldMk cId="674278885" sldId="320"/>
        </pc:sldMkLst>
      </pc:sldChg>
      <pc:sldChg chg="del">
        <pc:chgData name="jyoti kundu" userId="548c68cb9bed0a76" providerId="LiveId" clId="{5010C8FB-7BC8-4177-A79B-3E689CCBD395}" dt="2023-10-26T17:47:18.403" v="182" actId="47"/>
        <pc:sldMkLst>
          <pc:docMk/>
          <pc:sldMk cId="1693724822" sldId="324"/>
        </pc:sldMkLst>
      </pc:sldChg>
      <pc:sldChg chg="del">
        <pc:chgData name="jyoti kundu" userId="548c68cb9bed0a76" providerId="LiveId" clId="{5010C8FB-7BC8-4177-A79B-3E689CCBD395}" dt="2023-10-26T17:47:18.176" v="181" actId="47"/>
        <pc:sldMkLst>
          <pc:docMk/>
          <pc:sldMk cId="1033696463" sldId="328"/>
        </pc:sldMkLst>
      </pc:sldChg>
      <pc:sldChg chg="del">
        <pc:chgData name="jyoti kundu" userId="548c68cb9bed0a76" providerId="LiveId" clId="{5010C8FB-7BC8-4177-A79B-3E689CCBD395}" dt="2023-10-26T17:47:18.766" v="184" actId="47"/>
        <pc:sldMkLst>
          <pc:docMk/>
          <pc:sldMk cId="2331696531" sldId="329"/>
        </pc:sldMkLst>
      </pc:sldChg>
      <pc:sldChg chg="del">
        <pc:chgData name="jyoti kundu" userId="548c68cb9bed0a76" providerId="LiveId" clId="{5010C8FB-7BC8-4177-A79B-3E689CCBD395}" dt="2023-10-26T17:47:20.474" v="188" actId="47"/>
        <pc:sldMkLst>
          <pc:docMk/>
          <pc:sldMk cId="2183057663" sldId="330"/>
        </pc:sldMkLst>
      </pc:sldChg>
      <pc:sldChg chg="del">
        <pc:chgData name="jyoti kundu" userId="548c68cb9bed0a76" providerId="LiveId" clId="{5010C8FB-7BC8-4177-A79B-3E689CCBD395}" dt="2023-10-26T17:47:21.296" v="189" actId="47"/>
        <pc:sldMkLst>
          <pc:docMk/>
          <pc:sldMk cId="2285266538" sldId="331"/>
        </pc:sldMkLst>
      </pc:sldChg>
      <pc:sldChg chg="del">
        <pc:chgData name="jyoti kundu" userId="548c68cb9bed0a76" providerId="LiveId" clId="{5010C8FB-7BC8-4177-A79B-3E689CCBD395}" dt="2023-10-26T17:47:19.254" v="185" actId="47"/>
        <pc:sldMkLst>
          <pc:docMk/>
          <pc:sldMk cId="2412221664" sldId="332"/>
        </pc:sldMkLst>
      </pc:sldChg>
      <pc:sldChg chg="del">
        <pc:chgData name="jyoti kundu" userId="548c68cb9bed0a76" providerId="LiveId" clId="{5010C8FB-7BC8-4177-A79B-3E689CCBD395}" dt="2023-10-26T17:47:19.466" v="186" actId="47"/>
        <pc:sldMkLst>
          <pc:docMk/>
          <pc:sldMk cId="578240288" sldId="333"/>
        </pc:sldMkLst>
      </pc:sldChg>
      <pc:sldChg chg="del">
        <pc:chgData name="jyoti kundu" userId="548c68cb9bed0a76" providerId="LiveId" clId="{5010C8FB-7BC8-4177-A79B-3E689CCBD395}" dt="2023-10-26T17:47:19.948" v="187" actId="47"/>
        <pc:sldMkLst>
          <pc:docMk/>
          <pc:sldMk cId="1364666821" sldId="334"/>
        </pc:sldMkLst>
      </pc:sldChg>
      <pc:sldChg chg="del">
        <pc:chgData name="jyoti kundu" userId="548c68cb9bed0a76" providerId="LiveId" clId="{5010C8FB-7BC8-4177-A79B-3E689CCBD395}" dt="2023-10-26T17:47:17.673" v="180" actId="47"/>
        <pc:sldMkLst>
          <pc:docMk/>
          <pc:sldMk cId="910122798" sldId="335"/>
        </pc:sldMkLst>
      </pc:sldChg>
      <pc:sldChg chg="modSp mod">
        <pc:chgData name="jyoti kundu" userId="548c68cb9bed0a76" providerId="LiveId" clId="{5010C8FB-7BC8-4177-A79B-3E689CCBD395}" dt="2023-10-28T15:26:59.366" v="1761" actId="20577"/>
        <pc:sldMkLst>
          <pc:docMk/>
          <pc:sldMk cId="393227183" sldId="336"/>
        </pc:sldMkLst>
        <pc:spChg chg="mod">
          <ac:chgData name="jyoti kundu" userId="548c68cb9bed0a76" providerId="LiveId" clId="{5010C8FB-7BC8-4177-A79B-3E689CCBD395}" dt="2023-10-28T09:46:24.796" v="1089" actId="1076"/>
          <ac:spMkLst>
            <pc:docMk/>
            <pc:sldMk cId="393227183" sldId="336"/>
            <ac:spMk id="2" creationId="{8D8C782F-7CD0-A7B9-D71B-57C797C301AE}"/>
          </ac:spMkLst>
        </pc:spChg>
        <pc:spChg chg="mod">
          <ac:chgData name="jyoti kundu" userId="548c68cb9bed0a76" providerId="LiveId" clId="{5010C8FB-7BC8-4177-A79B-3E689CCBD395}" dt="2023-10-28T15:26:59.366" v="1761" actId="20577"/>
          <ac:spMkLst>
            <pc:docMk/>
            <pc:sldMk cId="393227183" sldId="336"/>
            <ac:spMk id="3" creationId="{6E2A7B72-F28A-8BC8-1F78-4E4B4A9BBB09}"/>
          </ac:spMkLst>
        </pc:spChg>
      </pc:sldChg>
      <pc:sldChg chg="addSp delSp modSp new mod modNotesTx">
        <pc:chgData name="jyoti kundu" userId="548c68cb9bed0a76" providerId="LiveId" clId="{5010C8FB-7BC8-4177-A79B-3E689CCBD395}" dt="2023-10-28T15:44:58.482" v="1906" actId="20577"/>
        <pc:sldMkLst>
          <pc:docMk/>
          <pc:sldMk cId="1189898894" sldId="337"/>
        </pc:sldMkLst>
        <pc:spChg chg="mod">
          <ac:chgData name="jyoti kundu" userId="548c68cb9bed0a76" providerId="LiveId" clId="{5010C8FB-7BC8-4177-A79B-3E689CCBD395}" dt="2023-10-26T17:36:30.609" v="90" actId="6549"/>
          <ac:spMkLst>
            <pc:docMk/>
            <pc:sldMk cId="1189898894" sldId="337"/>
            <ac:spMk id="2" creationId="{F0B31C05-9EEC-051C-D343-259FFCE441DE}"/>
          </ac:spMkLst>
        </pc:spChg>
        <pc:spChg chg="del mod">
          <ac:chgData name="jyoti kundu" userId="548c68cb9bed0a76" providerId="LiveId" clId="{5010C8FB-7BC8-4177-A79B-3E689CCBD395}" dt="2023-10-26T17:35:05.442" v="74" actId="478"/>
          <ac:spMkLst>
            <pc:docMk/>
            <pc:sldMk cId="1189898894" sldId="337"/>
            <ac:spMk id="3" creationId="{327BAE32-A03A-8DFB-19D0-404D421CE2EA}"/>
          </ac:spMkLst>
        </pc:spChg>
        <pc:spChg chg="add del mod">
          <ac:chgData name="jyoti kundu" userId="548c68cb9bed0a76" providerId="LiveId" clId="{5010C8FB-7BC8-4177-A79B-3E689CCBD395}" dt="2023-10-26T17:33:46.916" v="26" actId="478"/>
          <ac:spMkLst>
            <pc:docMk/>
            <pc:sldMk cId="1189898894" sldId="337"/>
            <ac:spMk id="6" creationId="{609A3612-D9F2-7C80-48BF-E3618146425C}"/>
          </ac:spMkLst>
        </pc:spChg>
        <pc:spChg chg="add del mod">
          <ac:chgData name="jyoti kundu" userId="548c68cb9bed0a76" providerId="LiveId" clId="{5010C8FB-7BC8-4177-A79B-3E689CCBD395}" dt="2023-10-26T17:36:18.418" v="88" actId="478"/>
          <ac:spMkLst>
            <pc:docMk/>
            <pc:sldMk cId="1189898894" sldId="337"/>
            <ac:spMk id="9" creationId="{B392CD21-712C-BC72-F9CA-9303EF29AED3}"/>
          </ac:spMkLst>
        </pc:spChg>
        <pc:picChg chg="add del mod">
          <ac:chgData name="jyoti kundu" userId="548c68cb9bed0a76" providerId="LiveId" clId="{5010C8FB-7BC8-4177-A79B-3E689CCBD395}" dt="2023-10-28T07:26:45.124" v="385" actId="21"/>
          <ac:picMkLst>
            <pc:docMk/>
            <pc:sldMk cId="1189898894" sldId="337"/>
            <ac:picMk id="4" creationId="{DB4A134C-1830-BAEB-3FA7-ABDE5DE429A9}"/>
          </ac:picMkLst>
        </pc:picChg>
        <pc:picChg chg="add mod">
          <ac:chgData name="jyoti kundu" userId="548c68cb9bed0a76" providerId="LiveId" clId="{5010C8FB-7BC8-4177-A79B-3E689CCBD395}" dt="2023-10-26T17:35:48.350" v="83" actId="1076"/>
          <ac:picMkLst>
            <pc:docMk/>
            <pc:sldMk cId="1189898894" sldId="337"/>
            <ac:picMk id="5" creationId="{56AB7E78-3CEE-F058-F1E6-B4915944FCFE}"/>
          </ac:picMkLst>
        </pc:picChg>
        <pc:picChg chg="add mod">
          <ac:chgData name="jyoti kundu" userId="548c68cb9bed0a76" providerId="LiveId" clId="{5010C8FB-7BC8-4177-A79B-3E689CCBD395}" dt="2023-10-26T17:36:21.515" v="89" actId="1076"/>
          <ac:picMkLst>
            <pc:docMk/>
            <pc:sldMk cId="1189898894" sldId="337"/>
            <ac:picMk id="8" creationId="{29186287-279E-EC7B-0EEA-2EED0C546FCA}"/>
          </ac:picMkLst>
        </pc:picChg>
      </pc:sldChg>
      <pc:sldChg chg="addSp delSp modSp new mod modClrScheme chgLayout modNotesTx">
        <pc:chgData name="jyoti kundu" userId="548c68cb9bed0a76" providerId="LiveId" clId="{5010C8FB-7BC8-4177-A79B-3E689CCBD395}" dt="2023-10-28T08:50:55.558" v="805" actId="14100"/>
        <pc:sldMkLst>
          <pc:docMk/>
          <pc:sldMk cId="3686790830" sldId="338"/>
        </pc:sldMkLst>
        <pc:spChg chg="mod ord">
          <ac:chgData name="jyoti kundu" userId="548c68cb9bed0a76" providerId="LiveId" clId="{5010C8FB-7BC8-4177-A79B-3E689CCBD395}" dt="2023-10-28T07:32:52.787" v="420" actId="26606"/>
          <ac:spMkLst>
            <pc:docMk/>
            <pc:sldMk cId="3686790830" sldId="338"/>
            <ac:spMk id="2" creationId="{B4A3C4B0-32D1-FF22-2930-5EF956583CC7}"/>
          </ac:spMkLst>
        </pc:spChg>
        <pc:spChg chg="del mod">
          <ac:chgData name="jyoti kundu" userId="548c68cb9bed0a76" providerId="LiveId" clId="{5010C8FB-7BC8-4177-A79B-3E689CCBD395}" dt="2023-10-28T07:26:56.967" v="386"/>
          <ac:spMkLst>
            <pc:docMk/>
            <pc:sldMk cId="3686790830" sldId="338"/>
            <ac:spMk id="3" creationId="{0A3E81A8-E0CF-0BAF-0CC4-6500E8801CE0}"/>
          </ac:spMkLst>
        </pc:spChg>
        <pc:spChg chg="add mod">
          <ac:chgData name="jyoti kundu" userId="548c68cb9bed0a76" providerId="LiveId" clId="{5010C8FB-7BC8-4177-A79B-3E689CCBD395}" dt="2023-10-28T07:48:58.602" v="732" actId="1076"/>
          <ac:spMkLst>
            <pc:docMk/>
            <pc:sldMk cId="3686790830" sldId="338"/>
            <ac:spMk id="3" creationId="{5D0AE1CB-DA11-F11D-5578-6E910D1CBF77}"/>
          </ac:spMkLst>
        </pc:spChg>
        <pc:spChg chg="add del mod">
          <ac:chgData name="jyoti kundu" userId="548c68cb9bed0a76" providerId="LiveId" clId="{5010C8FB-7BC8-4177-A79B-3E689CCBD395}" dt="2023-10-28T07:31:16.185" v="415" actId="22"/>
          <ac:spMkLst>
            <pc:docMk/>
            <pc:sldMk cId="3686790830" sldId="338"/>
            <ac:spMk id="6" creationId="{8597CCA7-4036-EC53-7A0E-7F1F99F1A26C}"/>
          </ac:spMkLst>
        </pc:spChg>
        <pc:spChg chg="add del mod">
          <ac:chgData name="jyoti kundu" userId="548c68cb9bed0a76" providerId="LiveId" clId="{5010C8FB-7BC8-4177-A79B-3E689CCBD395}" dt="2023-10-28T07:37:57.699" v="457" actId="478"/>
          <ac:spMkLst>
            <pc:docMk/>
            <pc:sldMk cId="3686790830" sldId="338"/>
            <ac:spMk id="11" creationId="{8B6FF1AF-C810-B985-BBA8-27401086F7E1}"/>
          </ac:spMkLst>
        </pc:spChg>
        <pc:spChg chg="add del mod">
          <ac:chgData name="jyoti kundu" userId="548c68cb9bed0a76" providerId="LiveId" clId="{5010C8FB-7BC8-4177-A79B-3E689CCBD395}" dt="2023-10-28T07:32:45.207" v="418" actId="26606"/>
          <ac:spMkLst>
            <pc:docMk/>
            <pc:sldMk cId="3686790830" sldId="338"/>
            <ac:spMk id="13" creationId="{43EFBB99-2B17-1E24-253E-90F3ABCC872F}"/>
          </ac:spMkLst>
        </pc:spChg>
        <pc:spChg chg="add del mod">
          <ac:chgData name="jyoti kundu" userId="548c68cb9bed0a76" providerId="LiveId" clId="{5010C8FB-7BC8-4177-A79B-3E689CCBD395}" dt="2023-10-28T07:32:45.207" v="418" actId="26606"/>
          <ac:spMkLst>
            <pc:docMk/>
            <pc:sldMk cId="3686790830" sldId="338"/>
            <ac:spMk id="15" creationId="{CDBC49C1-855C-422A-15C8-033258BB389A}"/>
          </ac:spMkLst>
        </pc:spChg>
        <pc:spChg chg="add del mod">
          <ac:chgData name="jyoti kundu" userId="548c68cb9bed0a76" providerId="LiveId" clId="{5010C8FB-7BC8-4177-A79B-3E689CCBD395}" dt="2023-10-28T07:32:45.207" v="418" actId="26606"/>
          <ac:spMkLst>
            <pc:docMk/>
            <pc:sldMk cId="3686790830" sldId="338"/>
            <ac:spMk id="17" creationId="{3CF318FA-60BE-FC39-8E7C-4D7B067828ED}"/>
          </ac:spMkLst>
        </pc:spChg>
        <pc:spChg chg="add del mod">
          <ac:chgData name="jyoti kundu" userId="548c68cb9bed0a76" providerId="LiveId" clId="{5010C8FB-7BC8-4177-A79B-3E689CCBD395}" dt="2023-10-28T07:32:45.207" v="418" actId="26606"/>
          <ac:spMkLst>
            <pc:docMk/>
            <pc:sldMk cId="3686790830" sldId="338"/>
            <ac:spMk id="19" creationId="{7C51A447-3C83-9739-A42B-C3033FECA036}"/>
          </ac:spMkLst>
        </pc:spChg>
        <pc:spChg chg="add del mod">
          <ac:chgData name="jyoti kundu" userId="548c68cb9bed0a76" providerId="LiveId" clId="{5010C8FB-7BC8-4177-A79B-3E689CCBD395}" dt="2023-10-28T07:32:45.207" v="418" actId="26606"/>
          <ac:spMkLst>
            <pc:docMk/>
            <pc:sldMk cId="3686790830" sldId="338"/>
            <ac:spMk id="21" creationId="{0A8F7D64-24CB-1C5E-5A31-57D4722D3DB8}"/>
          </ac:spMkLst>
        </pc:spChg>
        <pc:spChg chg="add del mod">
          <ac:chgData name="jyoti kundu" userId="548c68cb9bed0a76" providerId="LiveId" clId="{5010C8FB-7BC8-4177-A79B-3E689CCBD395}" dt="2023-10-28T07:32:52.787" v="420" actId="26606"/>
          <ac:spMkLst>
            <pc:docMk/>
            <pc:sldMk cId="3686790830" sldId="338"/>
            <ac:spMk id="26" creationId="{B96C2A76-9F7A-A064-8887-5E6DDB894BA8}"/>
          </ac:spMkLst>
        </pc:spChg>
        <pc:picChg chg="add del mod">
          <ac:chgData name="jyoti kundu" userId="548c68cb9bed0a76" providerId="LiveId" clId="{5010C8FB-7BC8-4177-A79B-3E689CCBD395}" dt="2023-10-28T07:27:08.533" v="390" actId="21"/>
          <ac:picMkLst>
            <pc:docMk/>
            <pc:sldMk cId="3686790830" sldId="338"/>
            <ac:picMk id="4" creationId="{31CFF8D7-1AC7-5D7A-C33B-E2BEC7D30D66}"/>
          </ac:picMkLst>
        </pc:picChg>
        <pc:picChg chg="add mod">
          <ac:chgData name="jyoti kundu" userId="548c68cb9bed0a76" providerId="LiveId" clId="{5010C8FB-7BC8-4177-A79B-3E689CCBD395}" dt="2023-10-28T08:50:55.558" v="805" actId="14100"/>
          <ac:picMkLst>
            <pc:docMk/>
            <pc:sldMk cId="3686790830" sldId="338"/>
            <ac:picMk id="4" creationId="{84FA3750-4F65-81E8-9AA5-5D5ABB0D0E01}"/>
          </ac:picMkLst>
        </pc:picChg>
        <pc:picChg chg="add mod">
          <ac:chgData name="jyoti kundu" userId="548c68cb9bed0a76" providerId="LiveId" clId="{5010C8FB-7BC8-4177-A79B-3E689CCBD395}" dt="2023-10-28T07:51:54.103" v="741" actId="1076"/>
          <ac:picMkLst>
            <pc:docMk/>
            <pc:sldMk cId="3686790830" sldId="338"/>
            <ac:picMk id="6" creationId="{8C9252E2-B62A-B8DD-4AAE-1E9D48C8DF4F}"/>
          </ac:picMkLst>
        </pc:picChg>
        <pc:picChg chg="add mod ord">
          <ac:chgData name="jyoti kundu" userId="548c68cb9bed0a76" providerId="LiveId" clId="{5010C8FB-7BC8-4177-A79B-3E689CCBD395}" dt="2023-10-28T07:50:05.973" v="738" actId="1076"/>
          <ac:picMkLst>
            <pc:docMk/>
            <pc:sldMk cId="3686790830" sldId="338"/>
            <ac:picMk id="8" creationId="{BE8CA6FD-CFC6-B3A0-4044-90539944DE7B}"/>
          </ac:picMkLst>
        </pc:picChg>
        <pc:picChg chg="add del mod">
          <ac:chgData name="jyoti kundu" userId="548c68cb9bed0a76" providerId="LiveId" clId="{5010C8FB-7BC8-4177-A79B-3E689CCBD395}" dt="2023-10-28T07:47:39.547" v="717" actId="21"/>
          <ac:picMkLst>
            <pc:docMk/>
            <pc:sldMk cId="3686790830" sldId="338"/>
            <ac:picMk id="10" creationId="{E57019DD-66E7-AC3F-EBD0-9A6C61192EE2}"/>
          </ac:picMkLst>
        </pc:picChg>
      </pc:sldChg>
      <pc:sldChg chg="modSp new del mod">
        <pc:chgData name="jyoti kundu" userId="548c68cb9bed0a76" providerId="LiveId" clId="{5010C8FB-7BC8-4177-A79B-3E689CCBD395}" dt="2023-10-28T10:57:03.576" v="1499" actId="47"/>
        <pc:sldMkLst>
          <pc:docMk/>
          <pc:sldMk cId="4101834458" sldId="339"/>
        </pc:sldMkLst>
        <pc:spChg chg="mod">
          <ac:chgData name="jyoti kundu" userId="548c68cb9bed0a76" providerId="LiveId" clId="{5010C8FB-7BC8-4177-A79B-3E689CCBD395}" dt="2023-10-26T17:49:47.046" v="217"/>
          <ac:spMkLst>
            <pc:docMk/>
            <pc:sldMk cId="4101834458" sldId="339"/>
            <ac:spMk id="2" creationId="{1E55EE94-CBDA-4873-05F3-E8A6CC3D93C5}"/>
          </ac:spMkLst>
        </pc:spChg>
        <pc:spChg chg="mod">
          <ac:chgData name="jyoti kundu" userId="548c68cb9bed0a76" providerId="LiveId" clId="{5010C8FB-7BC8-4177-A79B-3E689CCBD395}" dt="2023-10-26T17:58:35.928" v="297" actId="20577"/>
          <ac:spMkLst>
            <pc:docMk/>
            <pc:sldMk cId="4101834458" sldId="339"/>
            <ac:spMk id="3" creationId="{EABD3454-2999-607D-3EAD-7F85F10E0E9F}"/>
          </ac:spMkLst>
        </pc:spChg>
      </pc:sldChg>
      <pc:sldChg chg="modSp new del mod modNotesTx">
        <pc:chgData name="jyoti kundu" userId="548c68cb9bed0a76" providerId="LiveId" clId="{5010C8FB-7BC8-4177-A79B-3E689CCBD395}" dt="2023-10-28T10:57:19.255" v="1501" actId="47"/>
        <pc:sldMkLst>
          <pc:docMk/>
          <pc:sldMk cId="387947874" sldId="340"/>
        </pc:sldMkLst>
        <pc:spChg chg="mod">
          <ac:chgData name="jyoti kundu" userId="548c68cb9bed0a76" providerId="LiveId" clId="{5010C8FB-7BC8-4177-A79B-3E689CCBD395}" dt="2023-10-26T17:50:41.814" v="241" actId="20577"/>
          <ac:spMkLst>
            <pc:docMk/>
            <pc:sldMk cId="387947874" sldId="340"/>
            <ac:spMk id="2" creationId="{561483E6-17A9-DBE3-C328-D9EB53BBA34E}"/>
          </ac:spMkLst>
        </pc:spChg>
        <pc:spChg chg="mod">
          <ac:chgData name="jyoti kundu" userId="548c68cb9bed0a76" providerId="LiveId" clId="{5010C8FB-7BC8-4177-A79B-3E689CCBD395}" dt="2023-10-26T17:59:30.739" v="300" actId="255"/>
          <ac:spMkLst>
            <pc:docMk/>
            <pc:sldMk cId="387947874" sldId="340"/>
            <ac:spMk id="3" creationId="{E379FF1F-1208-4CA5-3CE9-3023A294CEDE}"/>
          </ac:spMkLst>
        </pc:spChg>
      </pc:sldChg>
      <pc:sldChg chg="addSp delSp modSp new mod modClrScheme chgLayout modNotesTx">
        <pc:chgData name="jyoti kundu" userId="548c68cb9bed0a76" providerId="LiveId" clId="{5010C8FB-7BC8-4177-A79B-3E689CCBD395}" dt="2023-10-28T15:49:14.747" v="2108" actId="20577"/>
        <pc:sldMkLst>
          <pc:docMk/>
          <pc:sldMk cId="589665852" sldId="341"/>
        </pc:sldMkLst>
        <pc:spChg chg="mod">
          <ac:chgData name="jyoti kundu" userId="548c68cb9bed0a76" providerId="LiveId" clId="{5010C8FB-7BC8-4177-A79B-3E689CCBD395}" dt="2023-10-28T09:25:21.405" v="1026" actId="14100"/>
          <ac:spMkLst>
            <pc:docMk/>
            <pc:sldMk cId="589665852" sldId="341"/>
            <ac:spMk id="2" creationId="{2855DE86-40F4-20E4-AB92-A34B10310EA1}"/>
          </ac:spMkLst>
        </pc:spChg>
        <pc:spChg chg="del mod">
          <ac:chgData name="jyoti kundu" userId="548c68cb9bed0a76" providerId="LiveId" clId="{5010C8FB-7BC8-4177-A79B-3E689CCBD395}" dt="2023-10-28T08:31:35.460" v="761" actId="26606"/>
          <ac:spMkLst>
            <pc:docMk/>
            <pc:sldMk cId="589665852" sldId="341"/>
            <ac:spMk id="3" creationId="{77B493F0-B08D-5053-00F0-020BD8BB899A}"/>
          </ac:spMkLst>
        </pc:spChg>
        <pc:spChg chg="add del mod">
          <ac:chgData name="jyoti kundu" userId="548c68cb9bed0a76" providerId="LiveId" clId="{5010C8FB-7BC8-4177-A79B-3E689CCBD395}" dt="2023-10-28T09:06:47.945" v="835" actId="478"/>
          <ac:spMkLst>
            <pc:docMk/>
            <pc:sldMk cId="589665852" sldId="341"/>
            <ac:spMk id="7" creationId="{1D79F51E-D02C-8AF7-B7F6-FE13CE64D6BB}"/>
          </ac:spMkLst>
        </pc:spChg>
        <pc:spChg chg="add del mod">
          <ac:chgData name="jyoti kundu" userId="548c68cb9bed0a76" providerId="LiveId" clId="{5010C8FB-7BC8-4177-A79B-3E689CCBD395}" dt="2023-10-28T09:08:26.354" v="862" actId="931"/>
          <ac:spMkLst>
            <pc:docMk/>
            <pc:sldMk cId="589665852" sldId="341"/>
            <ac:spMk id="10" creationId="{1B5D9B25-7DA3-B8F9-4697-F821AB3FB140}"/>
          </ac:spMkLst>
        </pc:spChg>
        <pc:spChg chg="add del mod">
          <ac:chgData name="jyoti kundu" userId="548c68cb9bed0a76" providerId="LiveId" clId="{5010C8FB-7BC8-4177-A79B-3E689CCBD395}" dt="2023-10-28T09:12:31.142" v="873" actId="478"/>
          <ac:spMkLst>
            <pc:docMk/>
            <pc:sldMk cId="589665852" sldId="341"/>
            <ac:spMk id="12" creationId="{C40379D2-15C3-DC95-949E-F412947DE4A6}"/>
          </ac:spMkLst>
        </pc:spChg>
        <pc:spChg chg="mod">
          <ac:chgData name="jyoti kundu" userId="548c68cb9bed0a76" providerId="LiveId" clId="{5010C8FB-7BC8-4177-A79B-3E689CCBD395}" dt="2023-10-28T09:23:04.731" v="1003" actId="113"/>
          <ac:spMkLst>
            <pc:docMk/>
            <pc:sldMk cId="589665852" sldId="341"/>
            <ac:spMk id="14" creationId="{62AE8C26-9780-5DB4-D143-C58EF5D381F3}"/>
          </ac:spMkLst>
        </pc:spChg>
        <pc:spChg chg="mod">
          <ac:chgData name="jyoti kundu" userId="548c68cb9bed0a76" providerId="LiveId" clId="{5010C8FB-7BC8-4177-A79B-3E689CCBD395}" dt="2023-10-28T09:23:04.731" v="1003" actId="113"/>
          <ac:spMkLst>
            <pc:docMk/>
            <pc:sldMk cId="589665852" sldId="341"/>
            <ac:spMk id="15" creationId="{161960B1-E465-D627-5C10-DD24F93723A1}"/>
          </ac:spMkLst>
        </pc:spChg>
        <pc:spChg chg="mod">
          <ac:chgData name="jyoti kundu" userId="548c68cb9bed0a76" providerId="LiveId" clId="{5010C8FB-7BC8-4177-A79B-3E689CCBD395}" dt="2023-10-28T09:23:04.731" v="1003" actId="113"/>
          <ac:spMkLst>
            <pc:docMk/>
            <pc:sldMk cId="589665852" sldId="341"/>
            <ac:spMk id="16" creationId="{AFA6D34C-E3FF-22B7-5AE2-58946BD7A648}"/>
          </ac:spMkLst>
        </pc:spChg>
        <pc:spChg chg="mod">
          <ac:chgData name="jyoti kundu" userId="548c68cb9bed0a76" providerId="LiveId" clId="{5010C8FB-7BC8-4177-A79B-3E689CCBD395}" dt="2023-10-28T09:23:04.731" v="1003" actId="113"/>
          <ac:spMkLst>
            <pc:docMk/>
            <pc:sldMk cId="589665852" sldId="341"/>
            <ac:spMk id="17" creationId="{113C2B3A-75EA-7093-42A4-9B093A9CFB97}"/>
          </ac:spMkLst>
        </pc:spChg>
        <pc:spChg chg="mod">
          <ac:chgData name="jyoti kundu" userId="548c68cb9bed0a76" providerId="LiveId" clId="{5010C8FB-7BC8-4177-A79B-3E689CCBD395}" dt="2023-10-28T09:23:04.731" v="1003" actId="113"/>
          <ac:spMkLst>
            <pc:docMk/>
            <pc:sldMk cId="589665852" sldId="341"/>
            <ac:spMk id="18" creationId="{AFCEF7FC-48FC-7709-B5B8-30090CD2BD0C}"/>
          </ac:spMkLst>
        </pc:spChg>
        <pc:spChg chg="mod">
          <ac:chgData name="jyoti kundu" userId="548c68cb9bed0a76" providerId="LiveId" clId="{5010C8FB-7BC8-4177-A79B-3E689CCBD395}" dt="2023-10-28T09:23:04.731" v="1003" actId="113"/>
          <ac:spMkLst>
            <pc:docMk/>
            <pc:sldMk cId="589665852" sldId="341"/>
            <ac:spMk id="19" creationId="{59F8F8DD-80BF-0273-7989-86AF30DF0F76}"/>
          </ac:spMkLst>
        </pc:spChg>
        <pc:spChg chg="mod">
          <ac:chgData name="jyoti kundu" userId="548c68cb9bed0a76" providerId="LiveId" clId="{5010C8FB-7BC8-4177-A79B-3E689CCBD395}" dt="2023-10-28T09:23:04.731" v="1003" actId="113"/>
          <ac:spMkLst>
            <pc:docMk/>
            <pc:sldMk cId="589665852" sldId="341"/>
            <ac:spMk id="20" creationId="{80C8A2CA-1F7B-70D7-365F-7F0DCCEE5A4C}"/>
          </ac:spMkLst>
        </pc:spChg>
        <pc:spChg chg="mod">
          <ac:chgData name="jyoti kundu" userId="548c68cb9bed0a76" providerId="LiveId" clId="{5010C8FB-7BC8-4177-A79B-3E689CCBD395}" dt="2023-10-28T09:23:04.731" v="1003" actId="113"/>
          <ac:spMkLst>
            <pc:docMk/>
            <pc:sldMk cId="589665852" sldId="341"/>
            <ac:spMk id="21" creationId="{D75EEBFD-0612-330A-AB52-4E5CCF887422}"/>
          </ac:spMkLst>
        </pc:spChg>
        <pc:spChg chg="mod">
          <ac:chgData name="jyoti kundu" userId="548c68cb9bed0a76" providerId="LiveId" clId="{5010C8FB-7BC8-4177-A79B-3E689CCBD395}" dt="2023-10-28T09:23:04.731" v="1003" actId="113"/>
          <ac:spMkLst>
            <pc:docMk/>
            <pc:sldMk cId="589665852" sldId="341"/>
            <ac:spMk id="22" creationId="{47CE90B1-8EBC-CB91-1286-DDF7E215C034}"/>
          </ac:spMkLst>
        </pc:spChg>
        <pc:spChg chg="mod">
          <ac:chgData name="jyoti kundu" userId="548c68cb9bed0a76" providerId="LiveId" clId="{5010C8FB-7BC8-4177-A79B-3E689CCBD395}" dt="2023-10-28T09:23:04.731" v="1003" actId="113"/>
          <ac:spMkLst>
            <pc:docMk/>
            <pc:sldMk cId="589665852" sldId="341"/>
            <ac:spMk id="23" creationId="{1ABE353E-17BA-E668-EAED-8EE95DCAE18A}"/>
          </ac:spMkLst>
        </pc:spChg>
        <pc:spChg chg="mod">
          <ac:chgData name="jyoti kundu" userId="548c68cb9bed0a76" providerId="LiveId" clId="{5010C8FB-7BC8-4177-A79B-3E689CCBD395}" dt="2023-10-28T09:23:16.988" v="1009" actId="20577"/>
          <ac:spMkLst>
            <pc:docMk/>
            <pc:sldMk cId="589665852" sldId="341"/>
            <ac:spMk id="24" creationId="{BB96ABD3-7BA9-EC25-6A16-78AA37286E2C}"/>
          </ac:spMkLst>
        </pc:spChg>
        <pc:grpChg chg="mod">
          <ac:chgData name="jyoti kundu" userId="548c68cb9bed0a76" providerId="LiveId" clId="{5010C8FB-7BC8-4177-A79B-3E689CCBD395}" dt="2023-10-28T09:23:12.637" v="1004" actId="14100"/>
          <ac:grpSpMkLst>
            <pc:docMk/>
            <pc:sldMk cId="589665852" sldId="341"/>
            <ac:grpSpMk id="13" creationId="{7102FEB5-EB2F-E691-E567-EDE06985AE18}"/>
          </ac:grpSpMkLst>
        </pc:grpChg>
        <pc:graphicFrameChg chg="add del mod modGraphic">
          <ac:chgData name="jyoti kundu" userId="548c68cb9bed0a76" providerId="LiveId" clId="{5010C8FB-7BC8-4177-A79B-3E689CCBD395}" dt="2023-10-28T09:21:12.635" v="986" actId="18245"/>
          <ac:graphicFrameMkLst>
            <pc:docMk/>
            <pc:sldMk cId="589665852" sldId="341"/>
            <ac:graphicFrameMk id="5" creationId="{C08990DB-CC06-8480-6346-851AB53295E5}"/>
          </ac:graphicFrameMkLst>
        </pc:graphicFrameChg>
        <pc:picChg chg="add del mod">
          <ac:chgData name="jyoti kundu" userId="548c68cb9bed0a76" providerId="LiveId" clId="{5010C8FB-7BC8-4177-A79B-3E689CCBD395}" dt="2023-10-28T09:08:00.219" v="860" actId="478"/>
          <ac:picMkLst>
            <pc:docMk/>
            <pc:sldMk cId="589665852" sldId="341"/>
            <ac:picMk id="6" creationId="{8E731666-06E9-CD6E-BD12-8D0F0A81B0A8}"/>
          </ac:picMkLst>
        </pc:picChg>
        <pc:picChg chg="add del mod">
          <ac:chgData name="jyoti kundu" userId="548c68cb9bed0a76" providerId="LiveId" clId="{5010C8FB-7BC8-4177-A79B-3E689CCBD395}" dt="2023-10-28T09:08:26.354" v="862" actId="931"/>
          <ac:picMkLst>
            <pc:docMk/>
            <pc:sldMk cId="589665852" sldId="341"/>
            <ac:picMk id="9" creationId="{382F2F0E-5B6D-428D-6993-365379CB63FB}"/>
          </ac:picMkLst>
        </pc:picChg>
        <pc:picChg chg="add mod">
          <ac:chgData name="jyoti kundu" userId="548c68cb9bed0a76" providerId="LiveId" clId="{5010C8FB-7BC8-4177-A79B-3E689CCBD395}" dt="2023-10-28T09:21:35.465" v="993" actId="14100"/>
          <ac:picMkLst>
            <pc:docMk/>
            <pc:sldMk cId="589665852" sldId="341"/>
            <ac:picMk id="11" creationId="{8FDCC0F0-8D0A-F794-2EC3-500A5318CC85}"/>
          </ac:picMkLst>
        </pc:picChg>
      </pc:sldChg>
      <pc:sldChg chg="addSp delSp modSp new mod modNotesTx">
        <pc:chgData name="jyoti kundu" userId="548c68cb9bed0a76" providerId="LiveId" clId="{5010C8FB-7BC8-4177-A79B-3E689CCBD395}" dt="2023-10-29T00:06:37.245" v="2133" actId="20577"/>
        <pc:sldMkLst>
          <pc:docMk/>
          <pc:sldMk cId="1703367835" sldId="342"/>
        </pc:sldMkLst>
        <pc:spChg chg="mod">
          <ac:chgData name="jyoti kundu" userId="548c68cb9bed0a76" providerId="LiveId" clId="{5010C8FB-7BC8-4177-A79B-3E689CCBD395}" dt="2023-10-28T08:48:44.792" v="801" actId="20577"/>
          <ac:spMkLst>
            <pc:docMk/>
            <pc:sldMk cId="1703367835" sldId="342"/>
            <ac:spMk id="2" creationId="{C3B1E97C-560A-9354-930B-0F81FE840EE6}"/>
          </ac:spMkLst>
        </pc:spChg>
        <pc:spChg chg="del">
          <ac:chgData name="jyoti kundu" userId="548c68cb9bed0a76" providerId="LiveId" clId="{5010C8FB-7BC8-4177-A79B-3E689CCBD395}" dt="2023-10-28T08:47:51.844" v="793" actId="22"/>
          <ac:spMkLst>
            <pc:docMk/>
            <pc:sldMk cId="1703367835" sldId="342"/>
            <ac:spMk id="3" creationId="{BFC97F0E-3E9F-9E80-8B3C-2BE4255158FF}"/>
          </ac:spMkLst>
        </pc:spChg>
        <pc:picChg chg="add mod ord">
          <ac:chgData name="jyoti kundu" userId="548c68cb9bed0a76" providerId="LiveId" clId="{5010C8FB-7BC8-4177-A79B-3E689CCBD395}" dt="2023-10-28T08:48:40.008" v="799" actId="14100"/>
          <ac:picMkLst>
            <pc:docMk/>
            <pc:sldMk cId="1703367835" sldId="342"/>
            <ac:picMk id="5" creationId="{DC7C02BF-FF2A-11C0-D649-573151383DC3}"/>
          </ac:picMkLst>
        </pc:picChg>
        <pc:picChg chg="add mod">
          <ac:chgData name="jyoti kundu" userId="548c68cb9bed0a76" providerId="LiveId" clId="{5010C8FB-7BC8-4177-A79B-3E689CCBD395}" dt="2023-10-28T08:48:34.086" v="798" actId="1076"/>
          <ac:picMkLst>
            <pc:docMk/>
            <pc:sldMk cId="1703367835" sldId="342"/>
            <ac:picMk id="7" creationId="{8C6539AB-FF94-1B39-7B59-97595E9BC57F}"/>
          </ac:picMkLst>
        </pc:picChg>
      </pc:sldChg>
      <pc:sldChg chg="addSp delSp modSp new mod modClrScheme chgLayout modNotesTx">
        <pc:chgData name="jyoti kundu" userId="548c68cb9bed0a76" providerId="LiveId" clId="{5010C8FB-7BC8-4177-A79B-3E689CCBD395}" dt="2023-10-29T01:12:00.786" v="2196" actId="20577"/>
        <pc:sldMkLst>
          <pc:docMk/>
          <pc:sldMk cId="279404411" sldId="343"/>
        </pc:sldMkLst>
        <pc:spChg chg="mod">
          <ac:chgData name="jyoti kundu" userId="548c68cb9bed0a76" providerId="LiveId" clId="{5010C8FB-7BC8-4177-A79B-3E689CCBD395}" dt="2023-10-29T01:10:17.890" v="2138" actId="20577"/>
          <ac:spMkLst>
            <pc:docMk/>
            <pc:sldMk cId="279404411" sldId="343"/>
            <ac:spMk id="2" creationId="{89AFEBC4-3677-23E0-F326-A6F30AF380F6}"/>
          </ac:spMkLst>
        </pc:spChg>
        <pc:spChg chg="del mod">
          <ac:chgData name="jyoti kundu" userId="548c68cb9bed0a76" providerId="LiveId" clId="{5010C8FB-7BC8-4177-A79B-3E689CCBD395}" dt="2023-10-28T08:55:28.137" v="821" actId="26606"/>
          <ac:spMkLst>
            <pc:docMk/>
            <pc:sldMk cId="279404411" sldId="343"/>
            <ac:spMk id="3" creationId="{CA33848D-4CF1-E32C-6C4C-BB1548503CA7}"/>
          </ac:spMkLst>
        </pc:spChg>
        <pc:spChg chg="add del mod">
          <ac:chgData name="jyoti kundu" userId="548c68cb9bed0a76" providerId="LiveId" clId="{5010C8FB-7BC8-4177-A79B-3E689CCBD395}" dt="2023-10-28T09:24:40.313" v="1017" actId="478"/>
          <ac:spMkLst>
            <pc:docMk/>
            <pc:sldMk cId="279404411" sldId="343"/>
            <ac:spMk id="7" creationId="{452569AD-7B0F-3ED2-9A18-B7D7FA2E95CA}"/>
          </ac:spMkLst>
        </pc:spChg>
        <pc:graphicFrameChg chg="add mod modGraphic">
          <ac:chgData name="jyoti kundu" userId="548c68cb9bed0a76" providerId="LiveId" clId="{5010C8FB-7BC8-4177-A79B-3E689CCBD395}" dt="2023-10-28T09:24:36.331" v="1016" actId="14100"/>
          <ac:graphicFrameMkLst>
            <pc:docMk/>
            <pc:sldMk cId="279404411" sldId="343"/>
            <ac:graphicFrameMk id="5" creationId="{32ECBF15-699E-8328-CA99-C4847DCAE4A4}"/>
          </ac:graphicFrameMkLst>
        </pc:graphicFrameChg>
        <pc:picChg chg="add mod">
          <ac:chgData name="jyoti kundu" userId="548c68cb9bed0a76" providerId="LiveId" clId="{5010C8FB-7BC8-4177-A79B-3E689CCBD395}" dt="2023-10-28T09:24:20.716" v="1015" actId="14100"/>
          <ac:picMkLst>
            <pc:docMk/>
            <pc:sldMk cId="279404411" sldId="343"/>
            <ac:picMk id="6" creationId="{F613E730-E647-2151-E83D-BF594D470B00}"/>
          </ac:picMkLst>
        </pc:picChg>
      </pc:sldChg>
      <pc:sldChg chg="modSp new del mod">
        <pc:chgData name="jyoti kundu" userId="548c68cb9bed0a76" providerId="LiveId" clId="{5010C8FB-7BC8-4177-A79B-3E689CCBD395}" dt="2023-10-28T10:57:09.298" v="1500" actId="47"/>
        <pc:sldMkLst>
          <pc:docMk/>
          <pc:sldMk cId="3938201238" sldId="344"/>
        </pc:sldMkLst>
        <pc:spChg chg="mod">
          <ac:chgData name="jyoti kundu" userId="548c68cb9bed0a76" providerId="LiveId" clId="{5010C8FB-7BC8-4177-A79B-3E689CCBD395}" dt="2023-10-26T17:58:03.252" v="288"/>
          <ac:spMkLst>
            <pc:docMk/>
            <pc:sldMk cId="3938201238" sldId="344"/>
            <ac:spMk id="2" creationId="{92A5B600-8058-F921-506B-78283469B800}"/>
          </ac:spMkLst>
        </pc:spChg>
        <pc:spChg chg="mod">
          <ac:chgData name="jyoti kundu" userId="548c68cb9bed0a76" providerId="LiveId" clId="{5010C8FB-7BC8-4177-A79B-3E689CCBD395}" dt="2023-10-26T17:57:53.707" v="287"/>
          <ac:spMkLst>
            <pc:docMk/>
            <pc:sldMk cId="3938201238" sldId="344"/>
            <ac:spMk id="3" creationId="{B5582F5F-0B43-3667-DC0D-30345DCE6EC9}"/>
          </ac:spMkLst>
        </pc:spChg>
      </pc:sldChg>
      <pc:sldChg chg="modSp new del mod">
        <pc:chgData name="jyoti kundu" userId="548c68cb9bed0a76" providerId="LiveId" clId="{5010C8FB-7BC8-4177-A79B-3E689CCBD395}" dt="2023-10-28T11:17:32.566" v="1637" actId="47"/>
        <pc:sldMkLst>
          <pc:docMk/>
          <pc:sldMk cId="2931255451" sldId="345"/>
        </pc:sldMkLst>
        <pc:spChg chg="mod">
          <ac:chgData name="jyoti kundu" userId="548c68cb9bed0a76" providerId="LiveId" clId="{5010C8FB-7BC8-4177-A79B-3E689CCBD395}" dt="2023-10-26T18:00:04.925" v="302"/>
          <ac:spMkLst>
            <pc:docMk/>
            <pc:sldMk cId="2931255451" sldId="345"/>
            <ac:spMk id="3" creationId="{DDEA5976-CB78-FFDA-5B68-3328459F480B}"/>
          </ac:spMkLst>
        </pc:spChg>
      </pc:sldChg>
      <pc:sldChg chg="addSp delSp modSp new mod modClrScheme chgLayout">
        <pc:chgData name="jyoti kundu" userId="548c68cb9bed0a76" providerId="LiveId" clId="{5010C8FB-7BC8-4177-A79B-3E689CCBD395}" dt="2023-10-28T09:37:17.120" v="1064" actId="121"/>
        <pc:sldMkLst>
          <pc:docMk/>
          <pc:sldMk cId="2243116696" sldId="346"/>
        </pc:sldMkLst>
        <pc:spChg chg="add del">
          <ac:chgData name="jyoti kundu" userId="548c68cb9bed0a76" providerId="LiveId" clId="{5010C8FB-7BC8-4177-A79B-3E689CCBD395}" dt="2023-10-28T09:27:09.561" v="1035" actId="26606"/>
          <ac:spMkLst>
            <pc:docMk/>
            <pc:sldMk cId="2243116696" sldId="346"/>
            <ac:spMk id="2" creationId="{E222BFC3-CBEC-80BC-14B2-FD11A9A88EAF}"/>
          </ac:spMkLst>
        </pc:spChg>
        <pc:spChg chg="add del">
          <ac:chgData name="jyoti kundu" userId="548c68cb9bed0a76" providerId="LiveId" clId="{5010C8FB-7BC8-4177-A79B-3E689CCBD395}" dt="2023-10-28T09:27:09.561" v="1035" actId="26606"/>
          <ac:spMkLst>
            <pc:docMk/>
            <pc:sldMk cId="2243116696" sldId="346"/>
            <ac:spMk id="3" creationId="{C7AB306D-2F68-E8F8-02A9-3E048EBDF562}"/>
          </ac:spMkLst>
        </pc:spChg>
        <pc:spChg chg="add del mod">
          <ac:chgData name="jyoti kundu" userId="548c68cb9bed0a76" providerId="LiveId" clId="{5010C8FB-7BC8-4177-A79B-3E689CCBD395}" dt="2023-10-28T09:27:29.281" v="1056" actId="478"/>
          <ac:spMkLst>
            <pc:docMk/>
            <pc:sldMk cId="2243116696" sldId="346"/>
            <ac:spMk id="6" creationId="{FD0608FF-4517-148F-DEB6-A2BC0D2E11DA}"/>
          </ac:spMkLst>
        </pc:spChg>
        <pc:spChg chg="add del mod">
          <ac:chgData name="jyoti kundu" userId="548c68cb9bed0a76" providerId="LiveId" clId="{5010C8FB-7BC8-4177-A79B-3E689CCBD395}" dt="2023-10-28T09:27:07.672" v="1032" actId="26606"/>
          <ac:spMkLst>
            <pc:docMk/>
            <pc:sldMk cId="2243116696" sldId="346"/>
            <ac:spMk id="11" creationId="{133B59D5-A7B2-43DB-07A3-E22FB0D4BB77}"/>
          </ac:spMkLst>
        </pc:spChg>
        <pc:spChg chg="add del mod">
          <ac:chgData name="jyoti kundu" userId="548c68cb9bed0a76" providerId="LiveId" clId="{5010C8FB-7BC8-4177-A79B-3E689CCBD395}" dt="2023-10-28T09:27:09.554" v="1034" actId="26606"/>
          <ac:spMkLst>
            <pc:docMk/>
            <pc:sldMk cId="2243116696" sldId="346"/>
            <ac:spMk id="13" creationId="{A3AD55F8-877A-EB56-55CE-2916093451C1}"/>
          </ac:spMkLst>
        </pc:spChg>
        <pc:spChg chg="add del mod">
          <ac:chgData name="jyoti kundu" userId="548c68cb9bed0a76" providerId="LiveId" clId="{5010C8FB-7BC8-4177-A79B-3E689CCBD395}" dt="2023-10-28T09:27:09.554" v="1034" actId="26606"/>
          <ac:spMkLst>
            <pc:docMk/>
            <pc:sldMk cId="2243116696" sldId="346"/>
            <ac:spMk id="14" creationId="{D1515743-32DA-B4FF-D115-5725595E99AB}"/>
          </ac:spMkLst>
        </pc:spChg>
        <pc:spChg chg="add mod">
          <ac:chgData name="jyoti kundu" userId="548c68cb9bed0a76" providerId="LiveId" clId="{5010C8FB-7BC8-4177-A79B-3E689CCBD395}" dt="2023-10-28T09:37:17.120" v="1064" actId="121"/>
          <ac:spMkLst>
            <pc:docMk/>
            <pc:sldMk cId="2243116696" sldId="346"/>
            <ac:spMk id="16" creationId="{BA99D0A2-FC05-434D-BF69-81C44A06530A}"/>
          </ac:spMkLst>
        </pc:spChg>
        <pc:spChg chg="add del mod">
          <ac:chgData name="jyoti kundu" userId="548c68cb9bed0a76" providerId="LiveId" clId="{5010C8FB-7BC8-4177-A79B-3E689CCBD395}" dt="2023-10-28T09:27:21.770" v="1053" actId="478"/>
          <ac:spMkLst>
            <pc:docMk/>
            <pc:sldMk cId="2243116696" sldId="346"/>
            <ac:spMk id="17" creationId="{54150714-B6BD-A439-42C1-C73B797C8C16}"/>
          </ac:spMkLst>
        </pc:spChg>
        <pc:picChg chg="add del mod">
          <ac:chgData name="jyoti kundu" userId="548c68cb9bed0a76" providerId="LiveId" clId="{5010C8FB-7BC8-4177-A79B-3E689CCBD395}" dt="2023-10-28T09:27:09.561" v="1035" actId="26606"/>
          <ac:picMkLst>
            <pc:docMk/>
            <pc:sldMk cId="2243116696" sldId="346"/>
            <ac:picMk id="5" creationId="{C6A7F350-D9FE-8E8D-091E-1B087CE91864}"/>
          </ac:picMkLst>
        </pc:picChg>
      </pc:sldChg>
      <pc:sldChg chg="addSp delSp modSp new del">
        <pc:chgData name="jyoti kundu" userId="548c68cb9bed0a76" providerId="LiveId" clId="{5010C8FB-7BC8-4177-A79B-3E689CCBD395}" dt="2023-10-28T09:23:24.681" v="1010" actId="47"/>
        <pc:sldMkLst>
          <pc:docMk/>
          <pc:sldMk cId="4071953339" sldId="346"/>
        </pc:sldMkLst>
        <pc:spChg chg="del">
          <ac:chgData name="jyoti kundu" userId="548c68cb9bed0a76" providerId="LiveId" clId="{5010C8FB-7BC8-4177-A79B-3E689CCBD395}" dt="2023-10-28T09:12:03.468" v="865" actId="931"/>
          <ac:spMkLst>
            <pc:docMk/>
            <pc:sldMk cId="4071953339" sldId="346"/>
            <ac:spMk id="3" creationId="{C6227AF9-2847-0663-FF20-D552DC00DD54}"/>
          </ac:spMkLst>
        </pc:spChg>
        <pc:spChg chg="add mod">
          <ac:chgData name="jyoti kundu" userId="548c68cb9bed0a76" providerId="LiveId" clId="{5010C8FB-7BC8-4177-A79B-3E689CCBD395}" dt="2023-10-28T09:12:03.468" v="865" actId="931"/>
          <ac:spMkLst>
            <pc:docMk/>
            <pc:sldMk cId="4071953339" sldId="346"/>
            <ac:spMk id="6" creationId="{C7B07599-B5ED-DE16-EF71-29847F4CBC7E}"/>
          </ac:spMkLst>
        </pc:spChg>
        <pc:picChg chg="add mod">
          <ac:chgData name="jyoti kundu" userId="548c68cb9bed0a76" providerId="LiveId" clId="{5010C8FB-7BC8-4177-A79B-3E689CCBD395}" dt="2023-10-28T09:12:03.468" v="865" actId="931"/>
          <ac:picMkLst>
            <pc:docMk/>
            <pc:sldMk cId="4071953339" sldId="346"/>
            <ac:picMk id="5" creationId="{D036AE90-5D59-347F-D158-7FC57EF796C1}"/>
          </ac:picMkLst>
        </pc:picChg>
      </pc:sldChg>
      <pc:sldChg chg="addSp delSp modSp new mod ord">
        <pc:chgData name="jyoti kundu" userId="548c68cb9bed0a76" providerId="LiveId" clId="{5010C8FB-7BC8-4177-A79B-3E689CCBD395}" dt="2023-10-28T15:27:24.686" v="1765" actId="1076"/>
        <pc:sldMkLst>
          <pc:docMk/>
          <pc:sldMk cId="1032081449" sldId="347"/>
        </pc:sldMkLst>
        <pc:spChg chg="del">
          <ac:chgData name="jyoti kundu" userId="548c68cb9bed0a76" providerId="LiveId" clId="{5010C8FB-7BC8-4177-A79B-3E689CCBD395}" dt="2023-10-28T09:38:55.561" v="1067" actId="478"/>
          <ac:spMkLst>
            <pc:docMk/>
            <pc:sldMk cId="1032081449" sldId="347"/>
            <ac:spMk id="2" creationId="{54745A73-BCF5-1DBC-9951-08D319B9906C}"/>
          </ac:spMkLst>
        </pc:spChg>
        <pc:spChg chg="del">
          <ac:chgData name="jyoti kundu" userId="548c68cb9bed0a76" providerId="LiveId" clId="{5010C8FB-7BC8-4177-A79B-3E689CCBD395}" dt="2023-10-28T09:38:48.519" v="1066" actId="22"/>
          <ac:spMkLst>
            <pc:docMk/>
            <pc:sldMk cId="1032081449" sldId="347"/>
            <ac:spMk id="3" creationId="{FE13ADB5-C7A0-7445-8A89-426A6BFEB9B9}"/>
          </ac:spMkLst>
        </pc:spChg>
        <pc:spChg chg="add del mod">
          <ac:chgData name="jyoti kundu" userId="548c68cb9bed0a76" providerId="LiveId" clId="{5010C8FB-7BC8-4177-A79B-3E689CCBD395}" dt="2023-10-28T09:39:48.373" v="1077" actId="478"/>
          <ac:spMkLst>
            <pc:docMk/>
            <pc:sldMk cId="1032081449" sldId="347"/>
            <ac:spMk id="7" creationId="{180AB604-DC93-CF10-56CD-38C3A596C8D9}"/>
          </ac:spMkLst>
        </pc:spChg>
        <pc:picChg chg="add del mod ord">
          <ac:chgData name="jyoti kundu" userId="548c68cb9bed0a76" providerId="LiveId" clId="{5010C8FB-7BC8-4177-A79B-3E689CCBD395}" dt="2023-10-28T09:39:38.786" v="1075" actId="478"/>
          <ac:picMkLst>
            <pc:docMk/>
            <pc:sldMk cId="1032081449" sldId="347"/>
            <ac:picMk id="5" creationId="{DEF32BD0-BF8A-4677-F54E-02E6B3075869}"/>
          </ac:picMkLst>
        </pc:picChg>
        <pc:picChg chg="add mod">
          <ac:chgData name="jyoti kundu" userId="548c68cb9bed0a76" providerId="LiveId" clId="{5010C8FB-7BC8-4177-A79B-3E689CCBD395}" dt="2023-10-28T15:27:24.686" v="1765" actId="1076"/>
          <ac:picMkLst>
            <pc:docMk/>
            <pc:sldMk cId="1032081449" sldId="347"/>
            <ac:picMk id="9" creationId="{4DC87313-C8DB-9DAE-93E6-671FCE627C73}"/>
          </ac:picMkLst>
        </pc:picChg>
      </pc:sldChg>
      <pc:sldChg chg="addSp delSp modSp new mod modNotesTx">
        <pc:chgData name="jyoti kundu" userId="548c68cb9bed0a76" providerId="LiveId" clId="{5010C8FB-7BC8-4177-A79B-3E689CCBD395}" dt="2023-10-29T01:13:07.656" v="2201" actId="20577"/>
        <pc:sldMkLst>
          <pc:docMk/>
          <pc:sldMk cId="704586445" sldId="348"/>
        </pc:sldMkLst>
        <pc:spChg chg="mod">
          <ac:chgData name="jyoti kundu" userId="548c68cb9bed0a76" providerId="LiveId" clId="{5010C8FB-7BC8-4177-A79B-3E689CCBD395}" dt="2023-10-28T15:40:53.622" v="1822" actId="20577"/>
          <ac:spMkLst>
            <pc:docMk/>
            <pc:sldMk cId="704586445" sldId="348"/>
            <ac:spMk id="2" creationId="{EBDD5A79-F0B6-9212-B9CA-B8AA4FE3E9C7}"/>
          </ac:spMkLst>
        </pc:spChg>
        <pc:spChg chg="del">
          <ac:chgData name="jyoti kundu" userId="548c68cb9bed0a76" providerId="LiveId" clId="{5010C8FB-7BC8-4177-A79B-3E689CCBD395}" dt="2023-10-28T09:53:49.750" v="1104" actId="22"/>
          <ac:spMkLst>
            <pc:docMk/>
            <pc:sldMk cId="704586445" sldId="348"/>
            <ac:spMk id="3" creationId="{DA8721C9-F94F-7DD1-B111-0A31A812C06C}"/>
          </ac:spMkLst>
        </pc:spChg>
        <pc:picChg chg="add mod ord">
          <ac:chgData name="jyoti kundu" userId="548c68cb9bed0a76" providerId="LiveId" clId="{5010C8FB-7BC8-4177-A79B-3E689CCBD395}" dt="2023-10-28T09:57:12.384" v="1157" actId="1076"/>
          <ac:picMkLst>
            <pc:docMk/>
            <pc:sldMk cId="704586445" sldId="348"/>
            <ac:picMk id="5" creationId="{5D1C599A-6A27-AF09-99BE-BF454FCDDF5C}"/>
          </ac:picMkLst>
        </pc:picChg>
        <pc:picChg chg="add mod">
          <ac:chgData name="jyoti kundu" userId="548c68cb9bed0a76" providerId="LiveId" clId="{5010C8FB-7BC8-4177-A79B-3E689CCBD395}" dt="2023-10-28T09:57:06.377" v="1156" actId="1076"/>
          <ac:picMkLst>
            <pc:docMk/>
            <pc:sldMk cId="704586445" sldId="348"/>
            <ac:picMk id="7" creationId="{FE423BAB-0F0D-61F8-C031-3DB064AFE3C8}"/>
          </ac:picMkLst>
        </pc:picChg>
        <pc:picChg chg="add mod">
          <ac:chgData name="jyoti kundu" userId="548c68cb9bed0a76" providerId="LiveId" clId="{5010C8FB-7BC8-4177-A79B-3E689CCBD395}" dt="2023-10-28T10:03:30.636" v="1159" actId="1076"/>
          <ac:picMkLst>
            <pc:docMk/>
            <pc:sldMk cId="704586445" sldId="348"/>
            <ac:picMk id="9" creationId="{799EB0D4-37F0-5BCC-5977-E467F03D6E0C}"/>
          </ac:picMkLst>
        </pc:picChg>
      </pc:sldChg>
      <pc:sldChg chg="addSp delSp modSp new mod modNotesTx">
        <pc:chgData name="jyoti kundu" userId="548c68cb9bed0a76" providerId="LiveId" clId="{5010C8FB-7BC8-4177-A79B-3E689CCBD395}" dt="2023-10-28T15:40:20.995" v="1820" actId="1076"/>
        <pc:sldMkLst>
          <pc:docMk/>
          <pc:sldMk cId="564048445" sldId="349"/>
        </pc:sldMkLst>
        <pc:spChg chg="mod">
          <ac:chgData name="jyoti kundu" userId="548c68cb9bed0a76" providerId="LiveId" clId="{5010C8FB-7BC8-4177-A79B-3E689CCBD395}" dt="2023-10-28T15:39:57.321" v="1814" actId="14100"/>
          <ac:spMkLst>
            <pc:docMk/>
            <pc:sldMk cId="564048445" sldId="349"/>
            <ac:spMk id="2" creationId="{0DE02C5A-002C-C98C-BEA7-D3DFC4087885}"/>
          </ac:spMkLst>
        </pc:spChg>
        <pc:spChg chg="add del mod">
          <ac:chgData name="jyoti kundu" userId="548c68cb9bed0a76" providerId="LiveId" clId="{5010C8FB-7BC8-4177-A79B-3E689CCBD395}" dt="2023-10-28T10:15:51.106" v="1202" actId="22"/>
          <ac:spMkLst>
            <pc:docMk/>
            <pc:sldMk cId="564048445" sldId="349"/>
            <ac:spMk id="3" creationId="{5A7217E2-8A2B-4080-4236-DB6E4A209A3F}"/>
          </ac:spMkLst>
        </pc:spChg>
        <pc:picChg chg="add mod">
          <ac:chgData name="jyoti kundu" userId="548c68cb9bed0a76" providerId="LiveId" clId="{5010C8FB-7BC8-4177-A79B-3E689CCBD395}" dt="2023-10-28T15:40:20.995" v="1820" actId="1076"/>
          <ac:picMkLst>
            <pc:docMk/>
            <pc:sldMk cId="564048445" sldId="349"/>
            <ac:picMk id="5" creationId="{E5101467-40EC-38B0-2B90-D3230CD1724C}"/>
          </ac:picMkLst>
        </pc:picChg>
        <pc:picChg chg="add del mod ord">
          <ac:chgData name="jyoti kundu" userId="548c68cb9bed0a76" providerId="LiveId" clId="{5010C8FB-7BC8-4177-A79B-3E689CCBD395}" dt="2023-10-28T10:09:47.596" v="1180" actId="22"/>
          <ac:picMkLst>
            <pc:docMk/>
            <pc:sldMk cId="564048445" sldId="349"/>
            <ac:picMk id="7" creationId="{69F3AF35-9B63-D99E-FA24-B4B8C679C0E7}"/>
          </ac:picMkLst>
        </pc:picChg>
        <pc:picChg chg="add mod">
          <ac:chgData name="jyoti kundu" userId="548c68cb9bed0a76" providerId="LiveId" clId="{5010C8FB-7BC8-4177-A79B-3E689CCBD395}" dt="2023-10-28T10:16:23.808" v="1213" actId="14100"/>
          <ac:picMkLst>
            <pc:docMk/>
            <pc:sldMk cId="564048445" sldId="349"/>
            <ac:picMk id="9" creationId="{D99807D1-3CBB-8101-C944-568AE0F7DD0B}"/>
          </ac:picMkLst>
        </pc:picChg>
        <pc:picChg chg="add mod ord">
          <ac:chgData name="jyoti kundu" userId="548c68cb9bed0a76" providerId="LiveId" clId="{5010C8FB-7BC8-4177-A79B-3E689CCBD395}" dt="2023-10-28T15:39:43.079" v="1812" actId="1076"/>
          <ac:picMkLst>
            <pc:docMk/>
            <pc:sldMk cId="564048445" sldId="349"/>
            <ac:picMk id="11" creationId="{4FA64D8A-9733-DA8F-0C81-FF6482A13156}"/>
          </ac:picMkLst>
        </pc:picChg>
      </pc:sldChg>
      <pc:sldChg chg="addSp delSp modSp new mod ord modClrScheme chgLayout modNotesTx">
        <pc:chgData name="jyoti kundu" userId="548c68cb9bed0a76" providerId="LiveId" clId="{5010C8FB-7BC8-4177-A79B-3E689CCBD395}" dt="2023-10-28T15:34:09.281" v="1804" actId="20577"/>
        <pc:sldMkLst>
          <pc:docMk/>
          <pc:sldMk cId="143406869" sldId="350"/>
        </pc:sldMkLst>
        <pc:spChg chg="mod">
          <ac:chgData name="jyoti kundu" userId="548c68cb9bed0a76" providerId="LiveId" clId="{5010C8FB-7BC8-4177-A79B-3E689CCBD395}" dt="2023-10-28T11:02:32.625" v="1537" actId="26606"/>
          <ac:spMkLst>
            <pc:docMk/>
            <pc:sldMk cId="143406869" sldId="350"/>
            <ac:spMk id="2" creationId="{1E9EAF42-9E09-1862-EADE-3EF4DCE848A3}"/>
          </ac:spMkLst>
        </pc:spChg>
        <pc:spChg chg="del mod">
          <ac:chgData name="jyoti kundu" userId="548c68cb9bed0a76" providerId="LiveId" clId="{5010C8FB-7BC8-4177-A79B-3E689CCBD395}" dt="2023-10-28T11:01:50.130" v="1532" actId="26606"/>
          <ac:spMkLst>
            <pc:docMk/>
            <pc:sldMk cId="143406869" sldId="350"/>
            <ac:spMk id="3" creationId="{8C6C3988-67A7-560D-538B-A09281E0B42F}"/>
          </ac:spMkLst>
        </pc:spChg>
        <pc:graphicFrameChg chg="add mod modGraphic">
          <ac:chgData name="jyoti kundu" userId="548c68cb9bed0a76" providerId="LiveId" clId="{5010C8FB-7BC8-4177-A79B-3E689CCBD395}" dt="2023-10-28T11:02:32.625" v="1537" actId="26606"/>
          <ac:graphicFrameMkLst>
            <pc:docMk/>
            <pc:sldMk cId="143406869" sldId="350"/>
            <ac:graphicFrameMk id="5" creationId="{9DD92F79-7809-E7A7-7408-A954CC2F808F}"/>
          </ac:graphicFrameMkLst>
        </pc:graphicFrameChg>
      </pc:sldChg>
      <pc:sldChg chg="addSp delSp modSp new mod ord modClrScheme chgLayout modNotesTx">
        <pc:chgData name="jyoti kundu" userId="548c68cb9bed0a76" providerId="LiveId" clId="{5010C8FB-7BC8-4177-A79B-3E689CCBD395}" dt="2023-10-28T10:55:36.549" v="1475"/>
        <pc:sldMkLst>
          <pc:docMk/>
          <pc:sldMk cId="3072037167" sldId="351"/>
        </pc:sldMkLst>
        <pc:spChg chg="mod">
          <ac:chgData name="jyoti kundu" userId="548c68cb9bed0a76" providerId="LiveId" clId="{5010C8FB-7BC8-4177-A79B-3E689CCBD395}" dt="2023-10-28T10:51:37.546" v="1404" actId="26606"/>
          <ac:spMkLst>
            <pc:docMk/>
            <pc:sldMk cId="3072037167" sldId="351"/>
            <ac:spMk id="2" creationId="{1D5007E7-CA1E-1376-D55E-D51A356A1478}"/>
          </ac:spMkLst>
        </pc:spChg>
        <pc:spChg chg="add del mod">
          <ac:chgData name="jyoti kundu" userId="548c68cb9bed0a76" providerId="LiveId" clId="{5010C8FB-7BC8-4177-A79B-3E689CCBD395}" dt="2023-10-28T10:51:37.546" v="1404" actId="26606"/>
          <ac:spMkLst>
            <pc:docMk/>
            <pc:sldMk cId="3072037167" sldId="351"/>
            <ac:spMk id="3" creationId="{8522773B-E5A9-3BC8-004E-DBE338E41F67}"/>
          </ac:spMkLst>
        </pc:spChg>
        <pc:spChg chg="add mod">
          <ac:chgData name="jyoti kundu" userId="548c68cb9bed0a76" providerId="LiveId" clId="{5010C8FB-7BC8-4177-A79B-3E689CCBD395}" dt="2023-10-28T10:53:29.961" v="1437" actId="14100"/>
          <ac:spMkLst>
            <pc:docMk/>
            <pc:sldMk cId="3072037167" sldId="351"/>
            <ac:spMk id="6" creationId="{308307F9-534F-9756-76CA-159654DE2246}"/>
          </ac:spMkLst>
        </pc:spChg>
        <pc:spChg chg="add del mod">
          <ac:chgData name="jyoti kundu" userId="548c68cb9bed0a76" providerId="LiveId" clId="{5010C8FB-7BC8-4177-A79B-3E689CCBD395}" dt="2023-10-28T10:51:53.468" v="1406" actId="478"/>
          <ac:spMkLst>
            <pc:docMk/>
            <pc:sldMk cId="3072037167" sldId="351"/>
            <ac:spMk id="9" creationId="{3E5FC6E6-B516-694D-E0EA-6024A3BEE47A}"/>
          </ac:spMkLst>
        </pc:spChg>
        <pc:graphicFrameChg chg="add del">
          <ac:chgData name="jyoti kundu" userId="548c68cb9bed0a76" providerId="LiveId" clId="{5010C8FB-7BC8-4177-A79B-3E689CCBD395}" dt="2023-10-28T10:51:37.483" v="1403" actId="26606"/>
          <ac:graphicFrameMkLst>
            <pc:docMk/>
            <pc:sldMk cId="3072037167" sldId="351"/>
            <ac:graphicFrameMk id="5" creationId="{F22D0A4D-9828-D590-5A6B-F282578D3103}"/>
          </ac:graphicFrameMkLst>
        </pc:graphicFrameChg>
        <pc:graphicFrameChg chg="add mod">
          <ac:chgData name="jyoti kundu" userId="548c68cb9bed0a76" providerId="LiveId" clId="{5010C8FB-7BC8-4177-A79B-3E689CCBD395}" dt="2023-10-28T10:52:58.669" v="1414"/>
          <ac:graphicFrameMkLst>
            <pc:docMk/>
            <pc:sldMk cId="3072037167" sldId="351"/>
            <ac:graphicFrameMk id="7" creationId="{2CF3C7BF-9DF2-F310-BB82-D7F37B8C320A}"/>
          </ac:graphicFrameMkLst>
        </pc:graphicFrameChg>
      </pc:sldChg>
      <pc:sldChg chg="modSp new mod ord modClrScheme chgLayout modNotesTx">
        <pc:chgData name="jyoti kundu" userId="548c68cb9bed0a76" providerId="LiveId" clId="{5010C8FB-7BC8-4177-A79B-3E689CCBD395}" dt="2023-10-28T10:49:26.996" v="1352" actId="27636"/>
        <pc:sldMkLst>
          <pc:docMk/>
          <pc:sldMk cId="3906689205" sldId="352"/>
        </pc:sldMkLst>
        <pc:spChg chg="mod">
          <ac:chgData name="jyoti kundu" userId="548c68cb9bed0a76" providerId="LiveId" clId="{5010C8FB-7BC8-4177-A79B-3E689CCBD395}" dt="2023-10-28T10:49:00.620" v="1348" actId="26606"/>
          <ac:spMkLst>
            <pc:docMk/>
            <pc:sldMk cId="3906689205" sldId="352"/>
            <ac:spMk id="2" creationId="{531F2E44-B29A-065E-420D-B38D94411B9D}"/>
          </ac:spMkLst>
        </pc:spChg>
        <pc:spChg chg="mod">
          <ac:chgData name="jyoti kundu" userId="548c68cb9bed0a76" providerId="LiveId" clId="{5010C8FB-7BC8-4177-A79B-3E689CCBD395}" dt="2023-10-28T10:49:26.996" v="1352" actId="27636"/>
          <ac:spMkLst>
            <pc:docMk/>
            <pc:sldMk cId="3906689205" sldId="352"/>
            <ac:spMk id="3" creationId="{89E2C55E-2741-9549-F1A6-50931CF5E3C1}"/>
          </ac:spMkLst>
        </pc:spChg>
      </pc:sldChg>
      <pc:sldChg chg="addSp delSp modSp new mod modClrScheme chgLayout modNotesTx">
        <pc:chgData name="jyoti kundu" userId="548c68cb9bed0a76" providerId="LiveId" clId="{5010C8FB-7BC8-4177-A79B-3E689CCBD395}" dt="2023-10-28T11:00:53.440" v="1526" actId="14100"/>
        <pc:sldMkLst>
          <pc:docMk/>
          <pc:sldMk cId="2846139661" sldId="353"/>
        </pc:sldMkLst>
        <pc:spChg chg="mod ord">
          <ac:chgData name="jyoti kundu" userId="548c68cb9bed0a76" providerId="LiveId" clId="{5010C8FB-7BC8-4177-A79B-3E689CCBD395}" dt="2023-10-28T11:00:29.211" v="1521" actId="26606"/>
          <ac:spMkLst>
            <pc:docMk/>
            <pc:sldMk cId="2846139661" sldId="353"/>
            <ac:spMk id="2" creationId="{1D262B5A-85ED-3A75-C31E-7D646EE8F1A5}"/>
          </ac:spMkLst>
        </pc:spChg>
        <pc:spChg chg="mod">
          <ac:chgData name="jyoti kundu" userId="548c68cb9bed0a76" providerId="LiveId" clId="{5010C8FB-7BC8-4177-A79B-3E689CCBD395}" dt="2023-10-28T11:00:53.440" v="1526" actId="14100"/>
          <ac:spMkLst>
            <pc:docMk/>
            <pc:sldMk cId="2846139661" sldId="353"/>
            <ac:spMk id="3" creationId="{4A63F93F-CA42-BA51-1A7E-236C7E121F06}"/>
          </ac:spMkLst>
        </pc:spChg>
        <pc:spChg chg="add del mod">
          <ac:chgData name="jyoti kundu" userId="548c68cb9bed0a76" providerId="LiveId" clId="{5010C8FB-7BC8-4177-A79B-3E689CCBD395}" dt="2023-10-28T11:00:33.294" v="1522" actId="478"/>
          <ac:spMkLst>
            <pc:docMk/>
            <pc:sldMk cId="2846139661" sldId="353"/>
            <ac:spMk id="6" creationId="{8AAFD6B5-E706-6139-5F4C-549F56014C50}"/>
          </ac:spMkLst>
        </pc:spChg>
        <pc:spChg chg="add del mod">
          <ac:chgData name="jyoti kundu" userId="548c68cb9bed0a76" providerId="LiveId" clId="{5010C8FB-7BC8-4177-A79B-3E689CCBD395}" dt="2023-10-28T10:59:58.419" v="1512" actId="26606"/>
          <ac:spMkLst>
            <pc:docMk/>
            <pc:sldMk cId="2846139661" sldId="353"/>
            <ac:spMk id="11" creationId="{CD71F896-0FED-7EAF-8D6B-5D50E940BAB0}"/>
          </ac:spMkLst>
        </pc:spChg>
        <pc:picChg chg="add mod ord">
          <ac:chgData name="jyoti kundu" userId="548c68cb9bed0a76" providerId="LiveId" clId="{5010C8FB-7BC8-4177-A79B-3E689CCBD395}" dt="2023-10-28T11:00:29.211" v="1521" actId="26606"/>
          <ac:picMkLst>
            <pc:docMk/>
            <pc:sldMk cId="2846139661" sldId="353"/>
            <ac:picMk id="5" creationId="{7A550BEC-E790-514E-2EFC-9060E8422C06}"/>
          </ac:picMkLst>
        </pc:picChg>
      </pc:sldChg>
      <pc:sldChg chg="addSp delSp modSp new mod modNotesTx">
        <pc:chgData name="jyoti kundu" userId="548c68cb9bed0a76" providerId="LiveId" clId="{5010C8FB-7BC8-4177-A79B-3E689CCBD395}" dt="2023-10-28T11:25:30.828" v="1740" actId="20577"/>
        <pc:sldMkLst>
          <pc:docMk/>
          <pc:sldMk cId="3705783175" sldId="354"/>
        </pc:sldMkLst>
        <pc:spChg chg="mod">
          <ac:chgData name="jyoti kundu" userId="548c68cb9bed0a76" providerId="LiveId" clId="{5010C8FB-7BC8-4177-A79B-3E689CCBD395}" dt="2023-10-28T11:21:30.968" v="1679" actId="20577"/>
          <ac:spMkLst>
            <pc:docMk/>
            <pc:sldMk cId="3705783175" sldId="354"/>
            <ac:spMk id="2" creationId="{060F30DA-99ED-A756-B6EF-951ADEDD8CF3}"/>
          </ac:spMkLst>
        </pc:spChg>
        <pc:spChg chg="del mod">
          <ac:chgData name="jyoti kundu" userId="548c68cb9bed0a76" providerId="LiveId" clId="{5010C8FB-7BC8-4177-A79B-3E689CCBD395}" dt="2023-10-28T11:21:17.944" v="1665" actId="478"/>
          <ac:spMkLst>
            <pc:docMk/>
            <pc:sldMk cId="3705783175" sldId="354"/>
            <ac:spMk id="3" creationId="{B84D6E39-0D42-5F01-6295-74FC2B1D9DCE}"/>
          </ac:spMkLst>
        </pc:spChg>
        <pc:picChg chg="add mod">
          <ac:chgData name="jyoti kundu" userId="548c68cb9bed0a76" providerId="LiveId" clId="{5010C8FB-7BC8-4177-A79B-3E689CCBD395}" dt="2023-10-28T11:22:49.604" v="1691" actId="1076"/>
          <ac:picMkLst>
            <pc:docMk/>
            <pc:sldMk cId="3705783175" sldId="354"/>
            <ac:picMk id="5" creationId="{B7D6E4F4-5E1A-B123-E301-C26444FCC497}"/>
          </ac:picMkLst>
        </pc:picChg>
        <pc:picChg chg="add mod">
          <ac:chgData name="jyoti kundu" userId="548c68cb9bed0a76" providerId="LiveId" clId="{5010C8FB-7BC8-4177-A79B-3E689CCBD395}" dt="2023-10-28T11:22:50.959" v="1692" actId="1076"/>
          <ac:picMkLst>
            <pc:docMk/>
            <pc:sldMk cId="3705783175" sldId="354"/>
            <ac:picMk id="7" creationId="{89A83E59-4A58-E19C-40CA-53215E87502C}"/>
          </ac:picMkLst>
        </pc:picChg>
      </pc:sldChg>
      <pc:sldChg chg="addSp delSp modSp new mod modClrScheme chgLayout modNotesTx">
        <pc:chgData name="jyoti kundu" userId="548c68cb9bed0a76" providerId="LiveId" clId="{5010C8FB-7BC8-4177-A79B-3E689CCBD395}" dt="2023-10-28T15:32:12.222" v="1801" actId="1076"/>
        <pc:sldMkLst>
          <pc:docMk/>
          <pc:sldMk cId="2902497137" sldId="355"/>
        </pc:sldMkLst>
        <pc:spChg chg="mod">
          <ac:chgData name="jyoti kundu" userId="548c68cb9bed0a76" providerId="LiveId" clId="{5010C8FB-7BC8-4177-A79B-3E689CCBD395}" dt="2023-10-28T15:31:06" v="1793" actId="20577"/>
          <ac:spMkLst>
            <pc:docMk/>
            <pc:sldMk cId="2902497137" sldId="355"/>
            <ac:spMk id="2" creationId="{94F9AE1D-72D3-5F22-3BD2-F6CDFF1FFCFC}"/>
          </ac:spMkLst>
        </pc:spChg>
        <pc:spChg chg="del">
          <ac:chgData name="jyoti kundu" userId="548c68cb9bed0a76" providerId="LiveId" clId="{5010C8FB-7BC8-4177-A79B-3E689CCBD395}" dt="2023-10-28T11:06:21.896" v="1559" actId="26606"/>
          <ac:spMkLst>
            <pc:docMk/>
            <pc:sldMk cId="2902497137" sldId="355"/>
            <ac:spMk id="3" creationId="{1BCF7EF4-2903-95EC-8C22-269794A90C74}"/>
          </ac:spMkLst>
        </pc:spChg>
        <pc:spChg chg="add mod">
          <ac:chgData name="jyoti kundu" userId="548c68cb9bed0a76" providerId="LiveId" clId="{5010C8FB-7BC8-4177-A79B-3E689CCBD395}" dt="2023-10-28T15:31:24.580" v="1795" actId="255"/>
          <ac:spMkLst>
            <pc:docMk/>
            <pc:sldMk cId="2902497137" sldId="355"/>
            <ac:spMk id="10" creationId="{38BC2111-76EB-8F29-576B-99D417BF37C5}"/>
          </ac:spMkLst>
        </pc:spChg>
        <pc:spChg chg="add del mod">
          <ac:chgData name="jyoti kundu" userId="548c68cb9bed0a76" providerId="LiveId" clId="{5010C8FB-7BC8-4177-A79B-3E689CCBD395}" dt="2023-10-28T11:14:06.055" v="1579" actId="478"/>
          <ac:spMkLst>
            <pc:docMk/>
            <pc:sldMk cId="2902497137" sldId="355"/>
            <ac:spMk id="12" creationId="{BB766F2C-00AE-30E8-52D7-B021A91576FB}"/>
          </ac:spMkLst>
        </pc:spChg>
        <pc:spChg chg="add mod">
          <ac:chgData name="jyoti kundu" userId="548c68cb9bed0a76" providerId="LiveId" clId="{5010C8FB-7BC8-4177-A79B-3E689CCBD395}" dt="2023-10-28T15:31:51.508" v="1798" actId="1076"/>
          <ac:spMkLst>
            <pc:docMk/>
            <pc:sldMk cId="2902497137" sldId="355"/>
            <ac:spMk id="14" creationId="{5E9F8CC0-A20F-AB76-295E-0DAF06C20886}"/>
          </ac:spMkLst>
        </pc:spChg>
        <pc:spChg chg="add del mod">
          <ac:chgData name="jyoti kundu" userId="548c68cb9bed0a76" providerId="LiveId" clId="{5010C8FB-7BC8-4177-A79B-3E689CCBD395}" dt="2023-10-28T11:14:07.622" v="1580" actId="478"/>
          <ac:spMkLst>
            <pc:docMk/>
            <pc:sldMk cId="2902497137" sldId="355"/>
            <ac:spMk id="16" creationId="{5AE73DCB-20D8-CC8A-3029-850971625717}"/>
          </ac:spMkLst>
        </pc:spChg>
        <pc:spChg chg="add del mod">
          <ac:chgData name="jyoti kundu" userId="548c68cb9bed0a76" providerId="LiveId" clId="{5010C8FB-7BC8-4177-A79B-3E689CCBD395}" dt="2023-10-28T11:14:22.431" v="1585" actId="478"/>
          <ac:spMkLst>
            <pc:docMk/>
            <pc:sldMk cId="2902497137" sldId="355"/>
            <ac:spMk id="18" creationId="{FF02832B-D779-5F68-1F37-864FF9A8F8B9}"/>
          </ac:spMkLst>
        </pc:spChg>
        <pc:picChg chg="add mod">
          <ac:chgData name="jyoti kundu" userId="548c68cb9bed0a76" providerId="LiveId" clId="{5010C8FB-7BC8-4177-A79B-3E689CCBD395}" dt="2023-10-28T15:29:21.566" v="1773" actId="1076"/>
          <ac:picMkLst>
            <pc:docMk/>
            <pc:sldMk cId="2902497137" sldId="355"/>
            <ac:picMk id="4" creationId="{FA3106B6-6844-A1E2-C59B-3C6691C619A4}"/>
          </ac:picMkLst>
        </pc:picChg>
        <pc:picChg chg="add mod">
          <ac:chgData name="jyoti kundu" userId="548c68cb9bed0a76" providerId="LiveId" clId="{5010C8FB-7BC8-4177-A79B-3E689CCBD395}" dt="2023-10-28T15:29:42.561" v="1777" actId="1076"/>
          <ac:picMkLst>
            <pc:docMk/>
            <pc:sldMk cId="2902497137" sldId="355"/>
            <ac:picMk id="5" creationId="{9E471D51-5194-CF8C-26DD-A2227740BE75}"/>
          </ac:picMkLst>
        </pc:picChg>
        <pc:picChg chg="add mod">
          <ac:chgData name="jyoti kundu" userId="548c68cb9bed0a76" providerId="LiveId" clId="{5010C8FB-7BC8-4177-A79B-3E689CCBD395}" dt="2023-10-28T15:32:08.274" v="1800" actId="14100"/>
          <ac:picMkLst>
            <pc:docMk/>
            <pc:sldMk cId="2902497137" sldId="355"/>
            <ac:picMk id="7" creationId="{C31EFE6B-F9CD-E743-F4F8-8250057FB72C}"/>
          </ac:picMkLst>
        </pc:picChg>
        <pc:picChg chg="add mod">
          <ac:chgData name="jyoti kundu" userId="548c68cb9bed0a76" providerId="LiveId" clId="{5010C8FB-7BC8-4177-A79B-3E689CCBD395}" dt="2023-10-28T15:32:12.222" v="1801" actId="1076"/>
          <ac:picMkLst>
            <pc:docMk/>
            <pc:sldMk cId="2902497137" sldId="355"/>
            <ac:picMk id="8" creationId="{1462B10D-4AE0-8381-4C20-975A83853AB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FB3F3C-4611-41C7-992A-168943BDBD2A}"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FB89B03B-6FAA-4235-8A53-BF4527239777}">
      <dgm:prSet>
        <dgm:style>
          <a:lnRef idx="0">
            <a:schemeClr val="accent3"/>
          </a:lnRef>
          <a:fillRef idx="3">
            <a:schemeClr val="accent3"/>
          </a:fillRef>
          <a:effectRef idx="3">
            <a:schemeClr val="accent3"/>
          </a:effectRef>
          <a:fontRef idx="minor">
            <a:schemeClr val="lt1"/>
          </a:fontRef>
        </dgm:style>
      </dgm:prSet>
      <dgm:spPr/>
      <dgm:t>
        <a:bodyPr/>
        <a:lstStyle/>
        <a:p>
          <a:r>
            <a:rPr lang="en-US" baseline="0" dirty="0"/>
            <a:t>Mitigating Model Limitations</a:t>
          </a:r>
          <a:endParaRPr lang="en-US" dirty="0"/>
        </a:p>
      </dgm:t>
    </dgm:pt>
    <dgm:pt modelId="{68A4ADCA-5BC6-43D8-9EC7-546D4B1AC61E}" type="parTrans" cxnId="{24E40881-9F1B-49AD-BE19-2106D13C8AEB}">
      <dgm:prSet/>
      <dgm:spPr/>
      <dgm:t>
        <a:bodyPr/>
        <a:lstStyle/>
        <a:p>
          <a:endParaRPr lang="en-US"/>
        </a:p>
      </dgm:t>
    </dgm:pt>
    <dgm:pt modelId="{19A37FE4-052C-43A6-8E64-DF62E4390B1C}" type="sibTrans" cxnId="{24E40881-9F1B-49AD-BE19-2106D13C8AEB}">
      <dgm:prSet/>
      <dgm:spPr/>
      <dgm:t>
        <a:bodyPr/>
        <a:lstStyle/>
        <a:p>
          <a:endParaRPr lang="en-US"/>
        </a:p>
      </dgm:t>
    </dgm:pt>
    <dgm:pt modelId="{8553BDDB-8608-482E-9162-499B80EDBBEE}">
      <dgm:prSet>
        <dgm:style>
          <a:lnRef idx="0">
            <a:schemeClr val="accent3"/>
          </a:lnRef>
          <a:fillRef idx="3">
            <a:schemeClr val="accent3"/>
          </a:fillRef>
          <a:effectRef idx="3">
            <a:schemeClr val="accent3"/>
          </a:effectRef>
          <a:fontRef idx="minor">
            <a:schemeClr val="lt1"/>
          </a:fontRef>
        </dgm:style>
      </dgm:prSet>
      <dgm:spPr/>
      <dgm:t>
        <a:bodyPr/>
        <a:lstStyle/>
        <a:p>
          <a:r>
            <a:rPr lang="en-US" baseline="0" dirty="0"/>
            <a:t>Transfer Learning and Fine-Tuning</a:t>
          </a:r>
          <a:endParaRPr lang="en-US" dirty="0"/>
        </a:p>
      </dgm:t>
    </dgm:pt>
    <dgm:pt modelId="{BA9C4651-2265-4A83-8CB6-1D6DBF769909}" type="parTrans" cxnId="{D4CEFCB7-FA5E-49E7-877F-199AABEBBA09}">
      <dgm:prSet/>
      <dgm:spPr/>
      <dgm:t>
        <a:bodyPr/>
        <a:lstStyle/>
        <a:p>
          <a:endParaRPr lang="en-US"/>
        </a:p>
      </dgm:t>
    </dgm:pt>
    <dgm:pt modelId="{D73C456E-2809-43C3-835B-84C339C5FC4E}" type="sibTrans" cxnId="{D4CEFCB7-FA5E-49E7-877F-199AABEBBA09}">
      <dgm:prSet/>
      <dgm:spPr/>
      <dgm:t>
        <a:bodyPr/>
        <a:lstStyle/>
        <a:p>
          <a:endParaRPr lang="en-US"/>
        </a:p>
      </dgm:t>
    </dgm:pt>
    <dgm:pt modelId="{09B4F590-709C-4317-B0A8-FBD6BC654D86}">
      <dgm:prSet>
        <dgm:style>
          <a:lnRef idx="0">
            <a:schemeClr val="accent3"/>
          </a:lnRef>
          <a:fillRef idx="3">
            <a:schemeClr val="accent3"/>
          </a:fillRef>
          <a:effectRef idx="3">
            <a:schemeClr val="accent3"/>
          </a:effectRef>
          <a:fontRef idx="minor">
            <a:schemeClr val="lt1"/>
          </a:fontRef>
        </dgm:style>
      </dgm:prSet>
      <dgm:spPr/>
      <dgm:t>
        <a:bodyPr/>
        <a:lstStyle/>
        <a:p>
          <a:r>
            <a:rPr lang="en-US" baseline="0"/>
            <a:t>Experimenting with Model Architectures</a:t>
          </a:r>
          <a:endParaRPr lang="en-US"/>
        </a:p>
      </dgm:t>
    </dgm:pt>
    <dgm:pt modelId="{E3D63E5A-90F2-472E-96DF-CB73EA3AFD0F}" type="parTrans" cxnId="{D0ADBED9-E85B-41DC-A4C6-3B0BD6D499D8}">
      <dgm:prSet/>
      <dgm:spPr/>
      <dgm:t>
        <a:bodyPr/>
        <a:lstStyle/>
        <a:p>
          <a:endParaRPr lang="en-US"/>
        </a:p>
      </dgm:t>
    </dgm:pt>
    <dgm:pt modelId="{A14DE61F-6BF1-4396-AB4E-0154C0179960}" type="sibTrans" cxnId="{D0ADBED9-E85B-41DC-A4C6-3B0BD6D499D8}">
      <dgm:prSet/>
      <dgm:spPr/>
      <dgm:t>
        <a:bodyPr/>
        <a:lstStyle/>
        <a:p>
          <a:endParaRPr lang="en-US"/>
        </a:p>
      </dgm:t>
    </dgm:pt>
    <dgm:pt modelId="{DDAADE33-1A1F-4411-B8E2-A1F1DC9F0686}">
      <dgm:prSet>
        <dgm:style>
          <a:lnRef idx="0">
            <a:schemeClr val="accent3"/>
          </a:lnRef>
          <a:fillRef idx="3">
            <a:schemeClr val="accent3"/>
          </a:fillRef>
          <a:effectRef idx="3">
            <a:schemeClr val="accent3"/>
          </a:effectRef>
          <a:fontRef idx="minor">
            <a:schemeClr val="lt1"/>
          </a:fontRef>
        </dgm:style>
      </dgm:prSet>
      <dgm:spPr/>
      <dgm:t>
        <a:bodyPr/>
        <a:lstStyle/>
        <a:p>
          <a:r>
            <a:rPr lang="en-US" baseline="0"/>
            <a:t>Enhancing Data Quality</a:t>
          </a:r>
          <a:endParaRPr lang="en-US"/>
        </a:p>
      </dgm:t>
    </dgm:pt>
    <dgm:pt modelId="{5100C66A-E5EE-4EB6-BCA0-7C9628831BA3}" type="parTrans" cxnId="{20723D19-4780-4F24-B8E0-53DCF4B9FBA0}">
      <dgm:prSet/>
      <dgm:spPr/>
      <dgm:t>
        <a:bodyPr/>
        <a:lstStyle/>
        <a:p>
          <a:endParaRPr lang="en-US"/>
        </a:p>
      </dgm:t>
    </dgm:pt>
    <dgm:pt modelId="{1D05600D-36EF-4339-9615-6AE043EE621E}" type="sibTrans" cxnId="{20723D19-4780-4F24-B8E0-53DCF4B9FBA0}">
      <dgm:prSet/>
      <dgm:spPr/>
      <dgm:t>
        <a:bodyPr/>
        <a:lstStyle/>
        <a:p>
          <a:endParaRPr lang="en-US"/>
        </a:p>
      </dgm:t>
    </dgm:pt>
    <dgm:pt modelId="{931238B9-20A4-4AB0-8E93-9D157CB6BEF3}">
      <dgm:prSet>
        <dgm:style>
          <a:lnRef idx="0">
            <a:schemeClr val="accent3"/>
          </a:lnRef>
          <a:fillRef idx="3">
            <a:schemeClr val="accent3"/>
          </a:fillRef>
          <a:effectRef idx="3">
            <a:schemeClr val="accent3"/>
          </a:effectRef>
          <a:fontRef idx="minor">
            <a:schemeClr val="lt1"/>
          </a:fontRef>
        </dgm:style>
      </dgm:prSet>
      <dgm:spPr/>
      <dgm:t>
        <a:bodyPr/>
        <a:lstStyle/>
        <a:p>
          <a:r>
            <a:rPr lang="en-US" baseline="0"/>
            <a:t>Balancing Data and Class Imbalance</a:t>
          </a:r>
          <a:endParaRPr lang="en-US"/>
        </a:p>
      </dgm:t>
    </dgm:pt>
    <dgm:pt modelId="{9773987F-39C6-4B5C-B6A7-8A9C202450F9}" type="parTrans" cxnId="{37BAC41A-2836-4ECE-BB40-552339F873DA}">
      <dgm:prSet/>
      <dgm:spPr/>
      <dgm:t>
        <a:bodyPr/>
        <a:lstStyle/>
        <a:p>
          <a:endParaRPr lang="en-US"/>
        </a:p>
      </dgm:t>
    </dgm:pt>
    <dgm:pt modelId="{83AAF6B8-964E-4DA4-8E6E-79E327E86E94}" type="sibTrans" cxnId="{37BAC41A-2836-4ECE-BB40-552339F873DA}">
      <dgm:prSet/>
      <dgm:spPr/>
      <dgm:t>
        <a:bodyPr/>
        <a:lstStyle/>
        <a:p>
          <a:endParaRPr lang="en-US"/>
        </a:p>
      </dgm:t>
    </dgm:pt>
    <dgm:pt modelId="{0DC99E00-A86D-4CEB-B3D4-146EE4DA3088}">
      <dgm:prSet>
        <dgm:style>
          <a:lnRef idx="0">
            <a:schemeClr val="accent3"/>
          </a:lnRef>
          <a:fillRef idx="3">
            <a:schemeClr val="accent3"/>
          </a:fillRef>
          <a:effectRef idx="3">
            <a:schemeClr val="accent3"/>
          </a:effectRef>
          <a:fontRef idx="minor">
            <a:schemeClr val="lt1"/>
          </a:fontRef>
        </dgm:style>
      </dgm:prSet>
      <dgm:spPr/>
      <dgm:t>
        <a:bodyPr/>
        <a:lstStyle/>
        <a:p>
          <a:r>
            <a:rPr lang="en-US" baseline="0"/>
            <a:t>Resource Optimization</a:t>
          </a:r>
          <a:endParaRPr lang="en-US"/>
        </a:p>
      </dgm:t>
    </dgm:pt>
    <dgm:pt modelId="{3A369AC2-03D3-46A8-BDCE-76A4A2EA5F06}" type="parTrans" cxnId="{3CDD8D80-DF8C-452A-8B7A-EBDE73F29C32}">
      <dgm:prSet/>
      <dgm:spPr/>
      <dgm:t>
        <a:bodyPr/>
        <a:lstStyle/>
        <a:p>
          <a:endParaRPr lang="en-US"/>
        </a:p>
      </dgm:t>
    </dgm:pt>
    <dgm:pt modelId="{3C023173-D0FF-4C5C-B156-BE6306644FFC}" type="sibTrans" cxnId="{3CDD8D80-DF8C-452A-8B7A-EBDE73F29C32}">
      <dgm:prSet/>
      <dgm:spPr/>
      <dgm:t>
        <a:bodyPr/>
        <a:lstStyle/>
        <a:p>
          <a:endParaRPr lang="en-US"/>
        </a:p>
      </dgm:t>
    </dgm:pt>
    <dgm:pt modelId="{29FBAA41-44C7-4D2B-B4B6-EA741D4A9B0D}" type="pres">
      <dgm:prSet presAssocID="{55FB3F3C-4611-41C7-992A-168943BDBD2A}" presName="Name0" presStyleCnt="0">
        <dgm:presLayoutVars>
          <dgm:dir/>
          <dgm:animLvl val="lvl"/>
          <dgm:resizeHandles val="exact"/>
        </dgm:presLayoutVars>
      </dgm:prSet>
      <dgm:spPr/>
    </dgm:pt>
    <dgm:pt modelId="{54EC34D1-0C00-4798-B6B0-E1C89B547900}" type="pres">
      <dgm:prSet presAssocID="{FB89B03B-6FAA-4235-8A53-BF4527239777}" presName="linNode" presStyleCnt="0"/>
      <dgm:spPr/>
    </dgm:pt>
    <dgm:pt modelId="{DE305C8F-68C1-4A86-9A51-806DCF623C31}" type="pres">
      <dgm:prSet presAssocID="{FB89B03B-6FAA-4235-8A53-BF4527239777}" presName="parentText" presStyleLbl="node1" presStyleIdx="0" presStyleCnt="6">
        <dgm:presLayoutVars>
          <dgm:chMax val="1"/>
          <dgm:bulletEnabled val="1"/>
        </dgm:presLayoutVars>
      </dgm:prSet>
      <dgm:spPr/>
    </dgm:pt>
    <dgm:pt modelId="{E3503541-E5C2-4B54-866D-D256343860CA}" type="pres">
      <dgm:prSet presAssocID="{19A37FE4-052C-43A6-8E64-DF62E4390B1C}" presName="sp" presStyleCnt="0"/>
      <dgm:spPr/>
    </dgm:pt>
    <dgm:pt modelId="{9A6148EE-031F-4A70-B9A1-BC3352217F1A}" type="pres">
      <dgm:prSet presAssocID="{8553BDDB-8608-482E-9162-499B80EDBBEE}" presName="linNode" presStyleCnt="0"/>
      <dgm:spPr/>
    </dgm:pt>
    <dgm:pt modelId="{752BB3F7-9F26-4B72-A0BF-489C2D0376F2}" type="pres">
      <dgm:prSet presAssocID="{8553BDDB-8608-482E-9162-499B80EDBBEE}" presName="parentText" presStyleLbl="node1" presStyleIdx="1" presStyleCnt="6">
        <dgm:presLayoutVars>
          <dgm:chMax val="1"/>
          <dgm:bulletEnabled val="1"/>
        </dgm:presLayoutVars>
      </dgm:prSet>
      <dgm:spPr/>
    </dgm:pt>
    <dgm:pt modelId="{19EB8C48-F677-42E0-B4C3-CC7EAAB09B1F}" type="pres">
      <dgm:prSet presAssocID="{D73C456E-2809-43C3-835B-84C339C5FC4E}" presName="sp" presStyleCnt="0"/>
      <dgm:spPr/>
    </dgm:pt>
    <dgm:pt modelId="{357A8263-809B-440A-A983-CD8238CB921F}" type="pres">
      <dgm:prSet presAssocID="{09B4F590-709C-4317-B0A8-FBD6BC654D86}" presName="linNode" presStyleCnt="0"/>
      <dgm:spPr/>
    </dgm:pt>
    <dgm:pt modelId="{5484963F-B661-46C0-B780-D12BCF724F90}" type="pres">
      <dgm:prSet presAssocID="{09B4F590-709C-4317-B0A8-FBD6BC654D86}" presName="parentText" presStyleLbl="node1" presStyleIdx="2" presStyleCnt="6">
        <dgm:presLayoutVars>
          <dgm:chMax val="1"/>
          <dgm:bulletEnabled val="1"/>
        </dgm:presLayoutVars>
      </dgm:prSet>
      <dgm:spPr/>
    </dgm:pt>
    <dgm:pt modelId="{3AF2EF25-3BEE-4314-A5C2-AD970A7F8B03}" type="pres">
      <dgm:prSet presAssocID="{A14DE61F-6BF1-4396-AB4E-0154C0179960}" presName="sp" presStyleCnt="0"/>
      <dgm:spPr/>
    </dgm:pt>
    <dgm:pt modelId="{E08D1205-269D-4FA6-989E-F36D2CAED9BE}" type="pres">
      <dgm:prSet presAssocID="{DDAADE33-1A1F-4411-B8E2-A1F1DC9F0686}" presName="linNode" presStyleCnt="0"/>
      <dgm:spPr/>
    </dgm:pt>
    <dgm:pt modelId="{0E5D9080-ABC1-4824-8F5D-4606A3BD52F4}" type="pres">
      <dgm:prSet presAssocID="{DDAADE33-1A1F-4411-B8E2-A1F1DC9F0686}" presName="parentText" presStyleLbl="node1" presStyleIdx="3" presStyleCnt="6">
        <dgm:presLayoutVars>
          <dgm:chMax val="1"/>
          <dgm:bulletEnabled val="1"/>
        </dgm:presLayoutVars>
      </dgm:prSet>
      <dgm:spPr/>
    </dgm:pt>
    <dgm:pt modelId="{5173CF68-20EE-46B1-8173-207A57BFB52C}" type="pres">
      <dgm:prSet presAssocID="{1D05600D-36EF-4339-9615-6AE043EE621E}" presName="sp" presStyleCnt="0"/>
      <dgm:spPr/>
    </dgm:pt>
    <dgm:pt modelId="{897B1B3A-0DC9-4586-B7E7-F337671D4DA2}" type="pres">
      <dgm:prSet presAssocID="{931238B9-20A4-4AB0-8E93-9D157CB6BEF3}" presName="linNode" presStyleCnt="0"/>
      <dgm:spPr/>
    </dgm:pt>
    <dgm:pt modelId="{7EE4D63A-5907-48A1-8D41-7600857809B5}" type="pres">
      <dgm:prSet presAssocID="{931238B9-20A4-4AB0-8E93-9D157CB6BEF3}" presName="parentText" presStyleLbl="node1" presStyleIdx="4" presStyleCnt="6">
        <dgm:presLayoutVars>
          <dgm:chMax val="1"/>
          <dgm:bulletEnabled val="1"/>
        </dgm:presLayoutVars>
      </dgm:prSet>
      <dgm:spPr/>
    </dgm:pt>
    <dgm:pt modelId="{3616EC32-77B8-42C2-81C1-CFCE2EAB52B1}" type="pres">
      <dgm:prSet presAssocID="{83AAF6B8-964E-4DA4-8E6E-79E327E86E94}" presName="sp" presStyleCnt="0"/>
      <dgm:spPr/>
    </dgm:pt>
    <dgm:pt modelId="{19588308-04D7-4C28-BDE7-13E49E148F66}" type="pres">
      <dgm:prSet presAssocID="{0DC99E00-A86D-4CEB-B3D4-146EE4DA3088}" presName="linNode" presStyleCnt="0"/>
      <dgm:spPr/>
    </dgm:pt>
    <dgm:pt modelId="{F93F4D25-0CAC-4163-9147-1EF508EF4F2B}" type="pres">
      <dgm:prSet presAssocID="{0DC99E00-A86D-4CEB-B3D4-146EE4DA3088}" presName="parentText" presStyleLbl="node1" presStyleIdx="5" presStyleCnt="6">
        <dgm:presLayoutVars>
          <dgm:chMax val="1"/>
          <dgm:bulletEnabled val="1"/>
        </dgm:presLayoutVars>
      </dgm:prSet>
      <dgm:spPr/>
    </dgm:pt>
  </dgm:ptLst>
  <dgm:cxnLst>
    <dgm:cxn modelId="{0C6D4A03-94F3-4B27-A9DD-8B64069BE2A5}" type="presOf" srcId="{FB89B03B-6FAA-4235-8A53-BF4527239777}" destId="{DE305C8F-68C1-4A86-9A51-806DCF623C31}" srcOrd="0" destOrd="0" presId="urn:microsoft.com/office/officeart/2005/8/layout/vList5"/>
    <dgm:cxn modelId="{D3937E0D-24CB-45BA-A02A-910FE2648323}" type="presOf" srcId="{8553BDDB-8608-482E-9162-499B80EDBBEE}" destId="{752BB3F7-9F26-4B72-A0BF-489C2D0376F2}" srcOrd="0" destOrd="0" presId="urn:microsoft.com/office/officeart/2005/8/layout/vList5"/>
    <dgm:cxn modelId="{2B7C3B17-F7F9-4D99-BD4E-ADF1C13CD7D2}" type="presOf" srcId="{09B4F590-709C-4317-B0A8-FBD6BC654D86}" destId="{5484963F-B661-46C0-B780-D12BCF724F90}" srcOrd="0" destOrd="0" presId="urn:microsoft.com/office/officeart/2005/8/layout/vList5"/>
    <dgm:cxn modelId="{20723D19-4780-4F24-B8E0-53DCF4B9FBA0}" srcId="{55FB3F3C-4611-41C7-992A-168943BDBD2A}" destId="{DDAADE33-1A1F-4411-B8E2-A1F1DC9F0686}" srcOrd="3" destOrd="0" parTransId="{5100C66A-E5EE-4EB6-BCA0-7C9628831BA3}" sibTransId="{1D05600D-36EF-4339-9615-6AE043EE621E}"/>
    <dgm:cxn modelId="{37BAC41A-2836-4ECE-BB40-552339F873DA}" srcId="{55FB3F3C-4611-41C7-992A-168943BDBD2A}" destId="{931238B9-20A4-4AB0-8E93-9D157CB6BEF3}" srcOrd="4" destOrd="0" parTransId="{9773987F-39C6-4B5C-B6A7-8A9C202450F9}" sibTransId="{83AAF6B8-964E-4DA4-8E6E-79E327E86E94}"/>
    <dgm:cxn modelId="{E6CEDC6E-14C0-432C-94A7-F850A33B7193}" type="presOf" srcId="{DDAADE33-1A1F-4411-B8E2-A1F1DC9F0686}" destId="{0E5D9080-ABC1-4824-8F5D-4606A3BD52F4}" srcOrd="0" destOrd="0" presId="urn:microsoft.com/office/officeart/2005/8/layout/vList5"/>
    <dgm:cxn modelId="{3CDD8D80-DF8C-452A-8B7A-EBDE73F29C32}" srcId="{55FB3F3C-4611-41C7-992A-168943BDBD2A}" destId="{0DC99E00-A86D-4CEB-B3D4-146EE4DA3088}" srcOrd="5" destOrd="0" parTransId="{3A369AC2-03D3-46A8-BDCE-76A4A2EA5F06}" sibTransId="{3C023173-D0FF-4C5C-B156-BE6306644FFC}"/>
    <dgm:cxn modelId="{24E40881-9F1B-49AD-BE19-2106D13C8AEB}" srcId="{55FB3F3C-4611-41C7-992A-168943BDBD2A}" destId="{FB89B03B-6FAA-4235-8A53-BF4527239777}" srcOrd="0" destOrd="0" parTransId="{68A4ADCA-5BC6-43D8-9EC7-546D4B1AC61E}" sibTransId="{19A37FE4-052C-43A6-8E64-DF62E4390B1C}"/>
    <dgm:cxn modelId="{040A8281-4FA7-4369-8568-A198C12E50C9}" type="presOf" srcId="{931238B9-20A4-4AB0-8E93-9D157CB6BEF3}" destId="{7EE4D63A-5907-48A1-8D41-7600857809B5}" srcOrd="0" destOrd="0" presId="urn:microsoft.com/office/officeart/2005/8/layout/vList5"/>
    <dgm:cxn modelId="{CC371C95-C990-4D22-AF73-D7ACBCC3C87C}" type="presOf" srcId="{55FB3F3C-4611-41C7-992A-168943BDBD2A}" destId="{29FBAA41-44C7-4D2B-B4B6-EA741D4A9B0D}" srcOrd="0" destOrd="0" presId="urn:microsoft.com/office/officeart/2005/8/layout/vList5"/>
    <dgm:cxn modelId="{D4CEFCB7-FA5E-49E7-877F-199AABEBBA09}" srcId="{55FB3F3C-4611-41C7-992A-168943BDBD2A}" destId="{8553BDDB-8608-482E-9162-499B80EDBBEE}" srcOrd="1" destOrd="0" parTransId="{BA9C4651-2265-4A83-8CB6-1D6DBF769909}" sibTransId="{D73C456E-2809-43C3-835B-84C339C5FC4E}"/>
    <dgm:cxn modelId="{165D69C7-D91B-4587-B887-F771BA34C56D}" type="presOf" srcId="{0DC99E00-A86D-4CEB-B3D4-146EE4DA3088}" destId="{F93F4D25-0CAC-4163-9147-1EF508EF4F2B}" srcOrd="0" destOrd="0" presId="urn:microsoft.com/office/officeart/2005/8/layout/vList5"/>
    <dgm:cxn modelId="{D0ADBED9-E85B-41DC-A4C6-3B0BD6D499D8}" srcId="{55FB3F3C-4611-41C7-992A-168943BDBD2A}" destId="{09B4F590-709C-4317-B0A8-FBD6BC654D86}" srcOrd="2" destOrd="0" parTransId="{E3D63E5A-90F2-472E-96DF-CB73EA3AFD0F}" sibTransId="{A14DE61F-6BF1-4396-AB4E-0154C0179960}"/>
    <dgm:cxn modelId="{04B03D20-D694-417F-AE33-A627930217B8}" type="presParOf" srcId="{29FBAA41-44C7-4D2B-B4B6-EA741D4A9B0D}" destId="{54EC34D1-0C00-4798-B6B0-E1C89B547900}" srcOrd="0" destOrd="0" presId="urn:microsoft.com/office/officeart/2005/8/layout/vList5"/>
    <dgm:cxn modelId="{CAA9D58E-7A55-442C-ABFD-137EFC620C1E}" type="presParOf" srcId="{54EC34D1-0C00-4798-B6B0-E1C89B547900}" destId="{DE305C8F-68C1-4A86-9A51-806DCF623C31}" srcOrd="0" destOrd="0" presId="urn:microsoft.com/office/officeart/2005/8/layout/vList5"/>
    <dgm:cxn modelId="{3F201F37-2B69-4937-A87A-2D9AF6932334}" type="presParOf" srcId="{29FBAA41-44C7-4D2B-B4B6-EA741D4A9B0D}" destId="{E3503541-E5C2-4B54-866D-D256343860CA}" srcOrd="1" destOrd="0" presId="urn:microsoft.com/office/officeart/2005/8/layout/vList5"/>
    <dgm:cxn modelId="{D3EE7E2C-BB6F-4523-B3A5-4CEF1FCA8143}" type="presParOf" srcId="{29FBAA41-44C7-4D2B-B4B6-EA741D4A9B0D}" destId="{9A6148EE-031F-4A70-B9A1-BC3352217F1A}" srcOrd="2" destOrd="0" presId="urn:microsoft.com/office/officeart/2005/8/layout/vList5"/>
    <dgm:cxn modelId="{6D6DFA6D-FC0A-4476-8576-AA8953D62FFE}" type="presParOf" srcId="{9A6148EE-031F-4A70-B9A1-BC3352217F1A}" destId="{752BB3F7-9F26-4B72-A0BF-489C2D0376F2}" srcOrd="0" destOrd="0" presId="urn:microsoft.com/office/officeart/2005/8/layout/vList5"/>
    <dgm:cxn modelId="{7E7B3791-F240-4058-8293-88E8291D4A9B}" type="presParOf" srcId="{29FBAA41-44C7-4D2B-B4B6-EA741D4A9B0D}" destId="{19EB8C48-F677-42E0-B4C3-CC7EAAB09B1F}" srcOrd="3" destOrd="0" presId="urn:microsoft.com/office/officeart/2005/8/layout/vList5"/>
    <dgm:cxn modelId="{5E60E33E-7C5E-4B5D-A1B0-4D4C41A99C5F}" type="presParOf" srcId="{29FBAA41-44C7-4D2B-B4B6-EA741D4A9B0D}" destId="{357A8263-809B-440A-A983-CD8238CB921F}" srcOrd="4" destOrd="0" presId="urn:microsoft.com/office/officeart/2005/8/layout/vList5"/>
    <dgm:cxn modelId="{BE893BBD-2816-444E-86F5-12294C4A2F63}" type="presParOf" srcId="{357A8263-809B-440A-A983-CD8238CB921F}" destId="{5484963F-B661-46C0-B780-D12BCF724F90}" srcOrd="0" destOrd="0" presId="urn:microsoft.com/office/officeart/2005/8/layout/vList5"/>
    <dgm:cxn modelId="{34756AE8-4915-4A22-8ED3-6EC430882C44}" type="presParOf" srcId="{29FBAA41-44C7-4D2B-B4B6-EA741D4A9B0D}" destId="{3AF2EF25-3BEE-4314-A5C2-AD970A7F8B03}" srcOrd="5" destOrd="0" presId="urn:microsoft.com/office/officeart/2005/8/layout/vList5"/>
    <dgm:cxn modelId="{6D21C487-962F-4AC4-A0F6-58A8EDAFBE36}" type="presParOf" srcId="{29FBAA41-44C7-4D2B-B4B6-EA741D4A9B0D}" destId="{E08D1205-269D-4FA6-989E-F36D2CAED9BE}" srcOrd="6" destOrd="0" presId="urn:microsoft.com/office/officeart/2005/8/layout/vList5"/>
    <dgm:cxn modelId="{79763F86-A3BE-4B71-9A11-90D32B00A113}" type="presParOf" srcId="{E08D1205-269D-4FA6-989E-F36D2CAED9BE}" destId="{0E5D9080-ABC1-4824-8F5D-4606A3BD52F4}" srcOrd="0" destOrd="0" presId="urn:microsoft.com/office/officeart/2005/8/layout/vList5"/>
    <dgm:cxn modelId="{F5205B7D-3520-483A-B842-F15282828495}" type="presParOf" srcId="{29FBAA41-44C7-4D2B-B4B6-EA741D4A9B0D}" destId="{5173CF68-20EE-46B1-8173-207A57BFB52C}" srcOrd="7" destOrd="0" presId="urn:microsoft.com/office/officeart/2005/8/layout/vList5"/>
    <dgm:cxn modelId="{2C98052D-E837-478A-A9C1-F8CC25CE8CDF}" type="presParOf" srcId="{29FBAA41-44C7-4D2B-B4B6-EA741D4A9B0D}" destId="{897B1B3A-0DC9-4586-B7E7-F337671D4DA2}" srcOrd="8" destOrd="0" presId="urn:microsoft.com/office/officeart/2005/8/layout/vList5"/>
    <dgm:cxn modelId="{05418B46-9C27-4AF2-9EA5-C995013741F8}" type="presParOf" srcId="{897B1B3A-0DC9-4586-B7E7-F337671D4DA2}" destId="{7EE4D63A-5907-48A1-8D41-7600857809B5}" srcOrd="0" destOrd="0" presId="urn:microsoft.com/office/officeart/2005/8/layout/vList5"/>
    <dgm:cxn modelId="{6FDAF9D6-DF4A-41B8-A31E-107805462C0C}" type="presParOf" srcId="{29FBAA41-44C7-4D2B-B4B6-EA741D4A9B0D}" destId="{3616EC32-77B8-42C2-81C1-CFCE2EAB52B1}" srcOrd="9" destOrd="0" presId="urn:microsoft.com/office/officeart/2005/8/layout/vList5"/>
    <dgm:cxn modelId="{6A395B18-A08D-4BB3-A31D-0A036CDFA1E6}" type="presParOf" srcId="{29FBAA41-44C7-4D2B-B4B6-EA741D4A9B0D}" destId="{19588308-04D7-4C28-BDE7-13E49E148F66}" srcOrd="10" destOrd="0" presId="urn:microsoft.com/office/officeart/2005/8/layout/vList5"/>
    <dgm:cxn modelId="{7DCBF561-F6EA-4A10-B85D-04FDCA5E5361}" type="presParOf" srcId="{19588308-04D7-4C28-BDE7-13E49E148F66}" destId="{F93F4D25-0CAC-4163-9147-1EF508EF4F2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8FE94C-119E-4EBC-B758-632F7068D9E6}" type="doc">
      <dgm:prSet loTypeId="urn:microsoft.com/office/officeart/2016/7/layout/VerticalDownArrowProcess" loCatId="process" qsTypeId="urn:microsoft.com/office/officeart/2005/8/quickstyle/simple5" qsCatId="simple" csTypeId="urn:microsoft.com/office/officeart/2005/8/colors/accent1_2" csCatId="accent1" phldr="1"/>
      <dgm:spPr>
        <a:scene3d>
          <a:camera prst="orthographicFront">
            <a:rot lat="0" lon="0" rev="0"/>
          </a:camera>
          <a:lightRig rig="contrasting" dir="t">
            <a:rot lat="0" lon="0" rev="1500000"/>
          </a:lightRig>
        </a:scene3d>
      </dgm:spPr>
      <dgm:t>
        <a:bodyPr/>
        <a:lstStyle/>
        <a:p>
          <a:endParaRPr lang="en-US"/>
        </a:p>
      </dgm:t>
    </dgm:pt>
    <dgm:pt modelId="{AB2BF629-076E-495D-8927-805BE7058DE0}">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a:t>Design</a:t>
          </a:r>
        </a:p>
      </dgm:t>
    </dgm:pt>
    <dgm:pt modelId="{5C01C80D-199B-4D44-A176-2D4C46374E01}" type="parTrans" cxnId="{0CFC3DF0-DDE6-4C09-8B5D-8D62F2A87956}">
      <dgm:prSet/>
      <dgm:spPr/>
      <dgm:t>
        <a:bodyPr/>
        <a:lstStyle/>
        <a:p>
          <a:endParaRPr lang="en-US"/>
        </a:p>
      </dgm:t>
    </dgm:pt>
    <dgm:pt modelId="{EB52D42C-CD3F-47A9-BD95-6DDB6AB604F4}" type="sibTrans" cxnId="{0CFC3DF0-DDE6-4C09-8B5D-8D62F2A87956}">
      <dgm:prSet/>
      <dgm:spPr/>
      <dgm:t>
        <a:bodyPr/>
        <a:lstStyle/>
        <a:p>
          <a:endParaRPr lang="en-US"/>
        </a:p>
      </dgm:t>
    </dgm:pt>
    <dgm:pt modelId="{37932069-41B4-4F5B-B856-9B11B886E102}">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a:t>Design a Proxy Task</a:t>
          </a:r>
        </a:p>
      </dgm:t>
    </dgm:pt>
    <dgm:pt modelId="{6DAE82F1-3773-4F9D-BCC1-621A30FC5C0D}" type="parTrans" cxnId="{93772AEC-A94E-45D6-AE84-770891DF6F53}">
      <dgm:prSet/>
      <dgm:spPr/>
      <dgm:t>
        <a:bodyPr/>
        <a:lstStyle/>
        <a:p>
          <a:endParaRPr lang="en-US"/>
        </a:p>
      </dgm:t>
    </dgm:pt>
    <dgm:pt modelId="{9B2F1A05-9F15-425B-8276-BF0246BFDFBF}" type="sibTrans" cxnId="{93772AEC-A94E-45D6-AE84-770891DF6F53}">
      <dgm:prSet/>
      <dgm:spPr/>
      <dgm:t>
        <a:bodyPr/>
        <a:lstStyle/>
        <a:p>
          <a:endParaRPr lang="en-US"/>
        </a:p>
      </dgm:t>
    </dgm:pt>
    <dgm:pt modelId="{3A94B2EB-CABC-498F-96C3-24F34958E3B8}">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t>Proxy Task for Emotion and FACS Detection</a:t>
          </a:r>
        </a:p>
      </dgm:t>
    </dgm:pt>
    <dgm:pt modelId="{0C17D978-30F9-44B6-A6F1-9053888C7060}" type="parTrans" cxnId="{634B0D88-BBF3-4555-A478-809AEF5D14DF}">
      <dgm:prSet/>
      <dgm:spPr/>
      <dgm:t>
        <a:bodyPr/>
        <a:lstStyle/>
        <a:p>
          <a:endParaRPr lang="en-US"/>
        </a:p>
      </dgm:t>
    </dgm:pt>
    <dgm:pt modelId="{D276CABA-5A29-4F4B-97AF-1AC02A1D0924}" type="sibTrans" cxnId="{634B0D88-BBF3-4555-A478-809AEF5D14DF}">
      <dgm:prSet/>
      <dgm:spPr/>
      <dgm:t>
        <a:bodyPr/>
        <a:lstStyle/>
        <a:p>
          <a:endParaRPr lang="en-US"/>
        </a:p>
      </dgm:t>
    </dgm:pt>
    <dgm:pt modelId="{251D338F-A3F1-4A5C-9DB8-3E3B9A56E7C1}">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a:t>Train</a:t>
          </a:r>
        </a:p>
      </dgm:t>
    </dgm:pt>
    <dgm:pt modelId="{D44B53D5-EE1D-48F0-B2CD-31692E3F47E9}" type="parTrans" cxnId="{D1B63DC1-1927-4E5E-BB67-2CF2ED176498}">
      <dgm:prSet/>
      <dgm:spPr/>
      <dgm:t>
        <a:bodyPr/>
        <a:lstStyle/>
        <a:p>
          <a:endParaRPr lang="en-US"/>
        </a:p>
      </dgm:t>
    </dgm:pt>
    <dgm:pt modelId="{7882CDAC-A9C1-46FF-B5B6-2A60E8DFC6C5}" type="sibTrans" cxnId="{D1B63DC1-1927-4E5E-BB67-2CF2ED176498}">
      <dgm:prSet/>
      <dgm:spPr/>
      <dgm:t>
        <a:bodyPr/>
        <a:lstStyle/>
        <a:p>
          <a:endParaRPr lang="en-US"/>
        </a:p>
      </dgm:t>
    </dgm:pt>
    <dgm:pt modelId="{58D8662A-B4E9-4A31-87AC-160C71A0A59B}">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a:t>Train a Base Model on the Proxy Task</a:t>
          </a:r>
        </a:p>
      </dgm:t>
    </dgm:pt>
    <dgm:pt modelId="{51B6691F-7D55-45E7-BAE4-8509A86D7B5E}" type="parTrans" cxnId="{66C03EE9-8825-4BC3-98EC-96F9D5EDFF2D}">
      <dgm:prSet/>
      <dgm:spPr/>
      <dgm:t>
        <a:bodyPr/>
        <a:lstStyle/>
        <a:p>
          <a:endParaRPr lang="en-US"/>
        </a:p>
      </dgm:t>
    </dgm:pt>
    <dgm:pt modelId="{69FEAFCE-976C-4ACC-899D-4EA565EC5943}" type="sibTrans" cxnId="{66C03EE9-8825-4BC3-98EC-96F9D5EDFF2D}">
      <dgm:prSet/>
      <dgm:spPr/>
      <dgm:t>
        <a:bodyPr/>
        <a:lstStyle/>
        <a:p>
          <a:endParaRPr lang="en-US"/>
        </a:p>
      </dgm:t>
    </dgm:pt>
    <dgm:pt modelId="{DA77F43D-04AA-4DF4-BF05-57499713D860}">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a:t>Base Model Training</a:t>
          </a:r>
        </a:p>
      </dgm:t>
    </dgm:pt>
    <dgm:pt modelId="{DE937FFD-AFD1-4E24-8EDD-F9F9D8AA6EE9}" type="parTrans" cxnId="{F3694E68-5926-4595-9BF0-4A5D992F7065}">
      <dgm:prSet/>
      <dgm:spPr/>
      <dgm:t>
        <a:bodyPr/>
        <a:lstStyle/>
        <a:p>
          <a:endParaRPr lang="en-US"/>
        </a:p>
      </dgm:t>
    </dgm:pt>
    <dgm:pt modelId="{07C7D20C-991A-49A4-AC3B-834C8155E083}" type="sibTrans" cxnId="{F3694E68-5926-4595-9BF0-4A5D992F7065}">
      <dgm:prSet/>
      <dgm:spPr/>
      <dgm:t>
        <a:bodyPr/>
        <a:lstStyle/>
        <a:p>
          <a:endParaRPr lang="en-US"/>
        </a:p>
      </dgm:t>
    </dgm:pt>
    <dgm:pt modelId="{CA9C5ECD-FD93-4FAD-9033-2EF1D4F880C7}">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a:t>Transfer</a:t>
          </a:r>
        </a:p>
      </dgm:t>
    </dgm:pt>
    <dgm:pt modelId="{7D810F0A-8851-4205-9AEF-22D5CBDF5DA2}" type="parTrans" cxnId="{66E3A230-48AE-4085-87EB-8C6B65CE1314}">
      <dgm:prSet/>
      <dgm:spPr/>
      <dgm:t>
        <a:bodyPr/>
        <a:lstStyle/>
        <a:p>
          <a:endParaRPr lang="en-US"/>
        </a:p>
      </dgm:t>
    </dgm:pt>
    <dgm:pt modelId="{4F5C0630-3668-4198-B629-7AB9DF0852C8}" type="sibTrans" cxnId="{66E3A230-48AE-4085-87EB-8C6B65CE1314}">
      <dgm:prSet/>
      <dgm:spPr/>
      <dgm:t>
        <a:bodyPr/>
        <a:lstStyle/>
        <a:p>
          <a:endParaRPr lang="en-US"/>
        </a:p>
      </dgm:t>
    </dgm:pt>
    <dgm:pt modelId="{1D8B9F41-6216-4C1C-94A7-6533A2A9B75D}">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t>Transfer Learning with Small Labeled Dataset</a:t>
          </a:r>
        </a:p>
      </dgm:t>
    </dgm:pt>
    <dgm:pt modelId="{6465531B-9B14-4509-8880-0B32BF0145E6}" type="parTrans" cxnId="{FE338F47-3353-496F-B3D0-EAB4E7C29A1B}">
      <dgm:prSet/>
      <dgm:spPr/>
      <dgm:t>
        <a:bodyPr/>
        <a:lstStyle/>
        <a:p>
          <a:endParaRPr lang="en-US"/>
        </a:p>
      </dgm:t>
    </dgm:pt>
    <dgm:pt modelId="{C5E4BC3D-E75E-4C8B-8173-5DD1E6B9499E}" type="sibTrans" cxnId="{FE338F47-3353-496F-B3D0-EAB4E7C29A1B}">
      <dgm:prSet/>
      <dgm:spPr/>
      <dgm:t>
        <a:bodyPr/>
        <a:lstStyle/>
        <a:p>
          <a:endParaRPr lang="en-US"/>
        </a:p>
      </dgm:t>
    </dgm:pt>
    <dgm:pt modelId="{F9EEAAB2-6275-43A2-82BA-B0AA16C0309F}">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t>Fine-Tuning on Small Labeled Dataset</a:t>
          </a:r>
        </a:p>
      </dgm:t>
    </dgm:pt>
    <dgm:pt modelId="{EE47B39F-12F2-469A-86BB-59A0599B79CC}" type="parTrans" cxnId="{7FE76545-BC2A-4D5D-9F10-E9A873264687}">
      <dgm:prSet/>
      <dgm:spPr/>
      <dgm:t>
        <a:bodyPr/>
        <a:lstStyle/>
        <a:p>
          <a:endParaRPr lang="en-US"/>
        </a:p>
      </dgm:t>
    </dgm:pt>
    <dgm:pt modelId="{05355F45-77FB-4C2A-8113-E0877A4D3001}" type="sibTrans" cxnId="{7FE76545-BC2A-4D5D-9F10-E9A873264687}">
      <dgm:prSet/>
      <dgm:spPr/>
      <dgm:t>
        <a:bodyPr/>
        <a:lstStyle/>
        <a:p>
          <a:endParaRPr lang="en-US"/>
        </a:p>
      </dgm:t>
    </dgm:pt>
    <dgm:pt modelId="{BD990F43-46B3-4B59-A183-15085A5F79AA}" type="pres">
      <dgm:prSet presAssocID="{FC8FE94C-119E-4EBC-B758-632F7068D9E6}" presName="Name0" presStyleCnt="0">
        <dgm:presLayoutVars>
          <dgm:dir/>
          <dgm:animLvl val="lvl"/>
          <dgm:resizeHandles val="exact"/>
        </dgm:presLayoutVars>
      </dgm:prSet>
      <dgm:spPr/>
    </dgm:pt>
    <dgm:pt modelId="{942B5251-E186-483E-9007-BF3BD669091F}" type="pres">
      <dgm:prSet presAssocID="{CA9C5ECD-FD93-4FAD-9033-2EF1D4F880C7}" presName="boxAndChildren"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EEACD9C1-934C-4D30-A82B-57F5ED159E2F}" type="pres">
      <dgm:prSet presAssocID="{CA9C5ECD-FD93-4FAD-9033-2EF1D4F880C7}" presName="parentTextBox" presStyleLbl="alignNode1" presStyleIdx="0" presStyleCnt="3"/>
      <dgm:spPr/>
    </dgm:pt>
    <dgm:pt modelId="{9F08F295-F457-4E6D-B0B9-8D9046C067B6}" type="pres">
      <dgm:prSet presAssocID="{CA9C5ECD-FD93-4FAD-9033-2EF1D4F880C7}" presName="descendantBox" presStyleLbl="bgAccFollowNode1" presStyleIdx="0" presStyleCnt="3"/>
      <dgm:spPr/>
    </dgm:pt>
    <dgm:pt modelId="{9B889BB6-5B0D-4529-8DC4-C17FB51C515C}" type="pres">
      <dgm:prSet presAssocID="{7882CDAC-A9C1-46FF-B5B6-2A60E8DFC6C5}" presName="sp"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636498A0-833A-4E4B-A64E-3086A8D120ED}" type="pres">
      <dgm:prSet presAssocID="{251D338F-A3F1-4A5C-9DB8-3E3B9A56E7C1}" presName="arrowAndChildren"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AB620B2D-145E-4BCF-B8BA-005F04052688}" type="pres">
      <dgm:prSet presAssocID="{251D338F-A3F1-4A5C-9DB8-3E3B9A56E7C1}" presName="parentTextArrow" presStyleLbl="node1" presStyleIdx="0" presStyleCnt="0"/>
      <dgm:spPr/>
    </dgm:pt>
    <dgm:pt modelId="{5EF10D83-407B-453B-BE0C-96A56391CF4F}" type="pres">
      <dgm:prSet presAssocID="{251D338F-A3F1-4A5C-9DB8-3E3B9A56E7C1}" presName="arrow" presStyleLbl="alignNode1" presStyleIdx="1" presStyleCnt="3"/>
      <dgm:spPr/>
    </dgm:pt>
    <dgm:pt modelId="{D0287442-D83F-4CB5-AA35-FBB51CF87D37}" type="pres">
      <dgm:prSet presAssocID="{251D338F-A3F1-4A5C-9DB8-3E3B9A56E7C1}" presName="descendantArrow" presStyleLbl="bgAccFollowNode1" presStyleIdx="1" presStyleCnt="3"/>
      <dgm:spPr/>
    </dgm:pt>
    <dgm:pt modelId="{A03D0FB6-7B2F-45E4-A57A-1CB7199848BF}" type="pres">
      <dgm:prSet presAssocID="{EB52D42C-CD3F-47A9-BD95-6DDB6AB604F4}" presName="sp"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0566F5CC-8A69-4BCE-A52E-2EB6FF6DD103}" type="pres">
      <dgm:prSet presAssocID="{AB2BF629-076E-495D-8927-805BE7058DE0}" presName="arrowAndChildren"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4D2F2522-807B-4204-9E70-82DC49CD0473}" type="pres">
      <dgm:prSet presAssocID="{AB2BF629-076E-495D-8927-805BE7058DE0}" presName="parentTextArrow" presStyleLbl="node1" presStyleIdx="0" presStyleCnt="0"/>
      <dgm:spPr/>
    </dgm:pt>
    <dgm:pt modelId="{FA0BE6EB-271B-414B-BA8D-E783AC776BA0}" type="pres">
      <dgm:prSet presAssocID="{AB2BF629-076E-495D-8927-805BE7058DE0}" presName="arrow" presStyleLbl="alignNode1" presStyleIdx="2" presStyleCnt="3"/>
      <dgm:spPr/>
    </dgm:pt>
    <dgm:pt modelId="{2775FAB0-D5A8-4A44-BEBF-08E65B10B831}" type="pres">
      <dgm:prSet presAssocID="{AB2BF629-076E-495D-8927-805BE7058DE0}" presName="descendantArrow" presStyleLbl="bgAccFollowNode1" presStyleIdx="2" presStyleCnt="3"/>
      <dgm:spPr/>
    </dgm:pt>
  </dgm:ptLst>
  <dgm:cxnLst>
    <dgm:cxn modelId="{B10A3205-DEB8-4691-BEDE-3032F606E342}" type="presOf" srcId="{3A94B2EB-CABC-498F-96C3-24F34958E3B8}" destId="{2775FAB0-D5A8-4A44-BEBF-08E65B10B831}" srcOrd="0" destOrd="1" presId="urn:microsoft.com/office/officeart/2016/7/layout/VerticalDownArrowProcess"/>
    <dgm:cxn modelId="{790EED22-CA48-4F12-80A9-8C4979FCC727}" type="presOf" srcId="{CA9C5ECD-FD93-4FAD-9033-2EF1D4F880C7}" destId="{EEACD9C1-934C-4D30-A82B-57F5ED159E2F}" srcOrd="0" destOrd="0" presId="urn:microsoft.com/office/officeart/2016/7/layout/VerticalDownArrowProcess"/>
    <dgm:cxn modelId="{66E3A230-48AE-4085-87EB-8C6B65CE1314}" srcId="{FC8FE94C-119E-4EBC-B758-632F7068D9E6}" destId="{CA9C5ECD-FD93-4FAD-9033-2EF1D4F880C7}" srcOrd="2" destOrd="0" parTransId="{7D810F0A-8851-4205-9AEF-22D5CBDF5DA2}" sibTransId="{4F5C0630-3668-4198-B629-7AB9DF0852C8}"/>
    <dgm:cxn modelId="{F7FBDA33-2B0B-4B8B-BFE2-1D072ADC6DFF}" type="presOf" srcId="{FC8FE94C-119E-4EBC-B758-632F7068D9E6}" destId="{BD990F43-46B3-4B59-A183-15085A5F79AA}" srcOrd="0" destOrd="0" presId="urn:microsoft.com/office/officeart/2016/7/layout/VerticalDownArrowProcess"/>
    <dgm:cxn modelId="{28B09036-14C3-4E86-A9FC-FCAC0AB7F747}" type="presOf" srcId="{1D8B9F41-6216-4C1C-94A7-6533A2A9B75D}" destId="{9F08F295-F457-4E6D-B0B9-8D9046C067B6}" srcOrd="0" destOrd="0" presId="urn:microsoft.com/office/officeart/2016/7/layout/VerticalDownArrowProcess"/>
    <dgm:cxn modelId="{7427DA36-C3BC-4C5F-ABF9-D27A64DE67F2}" type="presOf" srcId="{251D338F-A3F1-4A5C-9DB8-3E3B9A56E7C1}" destId="{AB620B2D-145E-4BCF-B8BA-005F04052688}" srcOrd="0" destOrd="0" presId="urn:microsoft.com/office/officeart/2016/7/layout/VerticalDownArrowProcess"/>
    <dgm:cxn modelId="{1FBC2C62-1D22-4B41-8173-36870E502631}" type="presOf" srcId="{F9EEAAB2-6275-43A2-82BA-B0AA16C0309F}" destId="{9F08F295-F457-4E6D-B0B9-8D9046C067B6}" srcOrd="0" destOrd="1" presId="urn:microsoft.com/office/officeart/2016/7/layout/VerticalDownArrowProcess"/>
    <dgm:cxn modelId="{7FE76545-BC2A-4D5D-9F10-E9A873264687}" srcId="{1D8B9F41-6216-4C1C-94A7-6533A2A9B75D}" destId="{F9EEAAB2-6275-43A2-82BA-B0AA16C0309F}" srcOrd="0" destOrd="0" parTransId="{EE47B39F-12F2-469A-86BB-59A0599B79CC}" sibTransId="{05355F45-77FB-4C2A-8113-E0877A4D3001}"/>
    <dgm:cxn modelId="{FE338F47-3353-496F-B3D0-EAB4E7C29A1B}" srcId="{CA9C5ECD-FD93-4FAD-9033-2EF1D4F880C7}" destId="{1D8B9F41-6216-4C1C-94A7-6533A2A9B75D}" srcOrd="0" destOrd="0" parTransId="{6465531B-9B14-4509-8880-0B32BF0145E6}" sibTransId="{C5E4BC3D-E75E-4C8B-8173-5DD1E6B9499E}"/>
    <dgm:cxn modelId="{F3694E68-5926-4595-9BF0-4A5D992F7065}" srcId="{58D8662A-B4E9-4A31-87AC-160C71A0A59B}" destId="{DA77F43D-04AA-4DF4-BF05-57499713D860}" srcOrd="0" destOrd="0" parTransId="{DE937FFD-AFD1-4E24-8EDD-F9F9D8AA6EE9}" sibTransId="{07C7D20C-991A-49A4-AC3B-834C8155E083}"/>
    <dgm:cxn modelId="{733ADF68-EF6F-4E3A-8996-FA7717E0AD2D}" type="presOf" srcId="{251D338F-A3F1-4A5C-9DB8-3E3B9A56E7C1}" destId="{5EF10D83-407B-453B-BE0C-96A56391CF4F}" srcOrd="1" destOrd="0" presId="urn:microsoft.com/office/officeart/2016/7/layout/VerticalDownArrowProcess"/>
    <dgm:cxn modelId="{732C9069-B9F4-458D-B182-C5322548E042}" type="presOf" srcId="{58D8662A-B4E9-4A31-87AC-160C71A0A59B}" destId="{D0287442-D83F-4CB5-AA35-FBB51CF87D37}" srcOrd="0" destOrd="0" presId="urn:microsoft.com/office/officeart/2016/7/layout/VerticalDownArrowProcess"/>
    <dgm:cxn modelId="{D43F8E71-0247-4738-A81B-36008F07A084}" type="presOf" srcId="{37932069-41B4-4F5B-B856-9B11B886E102}" destId="{2775FAB0-D5A8-4A44-BEBF-08E65B10B831}" srcOrd="0" destOrd="0" presId="urn:microsoft.com/office/officeart/2016/7/layout/VerticalDownArrowProcess"/>
    <dgm:cxn modelId="{634B0D88-BBF3-4555-A478-809AEF5D14DF}" srcId="{37932069-41B4-4F5B-B856-9B11B886E102}" destId="{3A94B2EB-CABC-498F-96C3-24F34958E3B8}" srcOrd="0" destOrd="0" parTransId="{0C17D978-30F9-44B6-A6F1-9053888C7060}" sibTransId="{D276CABA-5A29-4F4B-97AF-1AC02A1D0924}"/>
    <dgm:cxn modelId="{D1B63DC1-1927-4E5E-BB67-2CF2ED176498}" srcId="{FC8FE94C-119E-4EBC-B758-632F7068D9E6}" destId="{251D338F-A3F1-4A5C-9DB8-3E3B9A56E7C1}" srcOrd="1" destOrd="0" parTransId="{D44B53D5-EE1D-48F0-B2CD-31692E3F47E9}" sibTransId="{7882CDAC-A9C1-46FF-B5B6-2A60E8DFC6C5}"/>
    <dgm:cxn modelId="{0D7902C9-6F32-433E-A106-8D937DE4C26C}" type="presOf" srcId="{AB2BF629-076E-495D-8927-805BE7058DE0}" destId="{FA0BE6EB-271B-414B-BA8D-E783AC776BA0}" srcOrd="1" destOrd="0" presId="urn:microsoft.com/office/officeart/2016/7/layout/VerticalDownArrowProcess"/>
    <dgm:cxn modelId="{66C03EE9-8825-4BC3-98EC-96F9D5EDFF2D}" srcId="{251D338F-A3F1-4A5C-9DB8-3E3B9A56E7C1}" destId="{58D8662A-B4E9-4A31-87AC-160C71A0A59B}" srcOrd="0" destOrd="0" parTransId="{51B6691F-7D55-45E7-BAE4-8509A86D7B5E}" sibTransId="{69FEAFCE-976C-4ACC-899D-4EA565EC5943}"/>
    <dgm:cxn modelId="{93772AEC-A94E-45D6-AE84-770891DF6F53}" srcId="{AB2BF629-076E-495D-8927-805BE7058DE0}" destId="{37932069-41B4-4F5B-B856-9B11B886E102}" srcOrd="0" destOrd="0" parTransId="{6DAE82F1-3773-4F9D-BCC1-621A30FC5C0D}" sibTransId="{9B2F1A05-9F15-425B-8276-BF0246BFDFBF}"/>
    <dgm:cxn modelId="{65AA14F0-3B64-4282-8E90-C1FC39DE7D44}" type="presOf" srcId="{AB2BF629-076E-495D-8927-805BE7058DE0}" destId="{4D2F2522-807B-4204-9E70-82DC49CD0473}" srcOrd="0" destOrd="0" presId="urn:microsoft.com/office/officeart/2016/7/layout/VerticalDownArrowProcess"/>
    <dgm:cxn modelId="{0CFC3DF0-DDE6-4C09-8B5D-8D62F2A87956}" srcId="{FC8FE94C-119E-4EBC-B758-632F7068D9E6}" destId="{AB2BF629-076E-495D-8927-805BE7058DE0}" srcOrd="0" destOrd="0" parTransId="{5C01C80D-199B-4D44-A176-2D4C46374E01}" sibTransId="{EB52D42C-CD3F-47A9-BD95-6DDB6AB604F4}"/>
    <dgm:cxn modelId="{0CEAF2F7-C4F4-4B73-A642-850C6A456169}" type="presOf" srcId="{DA77F43D-04AA-4DF4-BF05-57499713D860}" destId="{D0287442-D83F-4CB5-AA35-FBB51CF87D37}" srcOrd="0" destOrd="1" presId="urn:microsoft.com/office/officeart/2016/7/layout/VerticalDownArrowProcess"/>
    <dgm:cxn modelId="{14735D52-F095-4CAB-9B90-4EBED2AABC54}" type="presParOf" srcId="{BD990F43-46B3-4B59-A183-15085A5F79AA}" destId="{942B5251-E186-483E-9007-BF3BD669091F}" srcOrd="0" destOrd="0" presId="urn:microsoft.com/office/officeart/2016/7/layout/VerticalDownArrowProcess"/>
    <dgm:cxn modelId="{83C8121F-AE9E-4E56-89B7-79C0AC496476}" type="presParOf" srcId="{942B5251-E186-483E-9007-BF3BD669091F}" destId="{EEACD9C1-934C-4D30-A82B-57F5ED159E2F}" srcOrd="0" destOrd="0" presId="urn:microsoft.com/office/officeart/2016/7/layout/VerticalDownArrowProcess"/>
    <dgm:cxn modelId="{C447F72F-EBB4-451C-AAE9-B2FA81EFE293}" type="presParOf" srcId="{942B5251-E186-483E-9007-BF3BD669091F}" destId="{9F08F295-F457-4E6D-B0B9-8D9046C067B6}" srcOrd="1" destOrd="0" presId="urn:microsoft.com/office/officeart/2016/7/layout/VerticalDownArrowProcess"/>
    <dgm:cxn modelId="{16CEC228-E388-4E3A-8B7D-FE006E7E7E7A}" type="presParOf" srcId="{BD990F43-46B3-4B59-A183-15085A5F79AA}" destId="{9B889BB6-5B0D-4529-8DC4-C17FB51C515C}" srcOrd="1" destOrd="0" presId="urn:microsoft.com/office/officeart/2016/7/layout/VerticalDownArrowProcess"/>
    <dgm:cxn modelId="{5ACDCDE6-C7C9-40E7-A4E3-B61CE42B6124}" type="presParOf" srcId="{BD990F43-46B3-4B59-A183-15085A5F79AA}" destId="{636498A0-833A-4E4B-A64E-3086A8D120ED}" srcOrd="2" destOrd="0" presId="urn:microsoft.com/office/officeart/2016/7/layout/VerticalDownArrowProcess"/>
    <dgm:cxn modelId="{0A4A8FA9-9245-4A9B-8034-D739EC0DDEA5}" type="presParOf" srcId="{636498A0-833A-4E4B-A64E-3086A8D120ED}" destId="{AB620B2D-145E-4BCF-B8BA-005F04052688}" srcOrd="0" destOrd="0" presId="urn:microsoft.com/office/officeart/2016/7/layout/VerticalDownArrowProcess"/>
    <dgm:cxn modelId="{91CBB242-AD47-426B-ABE8-E98F97CBC645}" type="presParOf" srcId="{636498A0-833A-4E4B-A64E-3086A8D120ED}" destId="{5EF10D83-407B-453B-BE0C-96A56391CF4F}" srcOrd="1" destOrd="0" presId="urn:microsoft.com/office/officeart/2016/7/layout/VerticalDownArrowProcess"/>
    <dgm:cxn modelId="{772C6FBB-1F9C-4225-8BD3-143AF88B561C}" type="presParOf" srcId="{636498A0-833A-4E4B-A64E-3086A8D120ED}" destId="{D0287442-D83F-4CB5-AA35-FBB51CF87D37}" srcOrd="2" destOrd="0" presId="urn:microsoft.com/office/officeart/2016/7/layout/VerticalDownArrowProcess"/>
    <dgm:cxn modelId="{304E06E6-D820-4D41-B214-602E04F9E561}" type="presParOf" srcId="{BD990F43-46B3-4B59-A183-15085A5F79AA}" destId="{A03D0FB6-7B2F-45E4-A57A-1CB7199848BF}" srcOrd="3" destOrd="0" presId="urn:microsoft.com/office/officeart/2016/7/layout/VerticalDownArrowProcess"/>
    <dgm:cxn modelId="{68287781-D7F6-4927-9199-E784AE2AD2EB}" type="presParOf" srcId="{BD990F43-46B3-4B59-A183-15085A5F79AA}" destId="{0566F5CC-8A69-4BCE-A52E-2EB6FF6DD103}" srcOrd="4" destOrd="0" presId="urn:microsoft.com/office/officeart/2016/7/layout/VerticalDownArrowProcess"/>
    <dgm:cxn modelId="{8CF65729-A678-4777-B788-EB4B73C8E1D9}" type="presParOf" srcId="{0566F5CC-8A69-4BCE-A52E-2EB6FF6DD103}" destId="{4D2F2522-807B-4204-9E70-82DC49CD0473}" srcOrd="0" destOrd="0" presId="urn:microsoft.com/office/officeart/2016/7/layout/VerticalDownArrowProcess"/>
    <dgm:cxn modelId="{ECBF0D6B-9C30-4C90-B4A1-C81D7F90C62D}" type="presParOf" srcId="{0566F5CC-8A69-4BCE-A52E-2EB6FF6DD103}" destId="{FA0BE6EB-271B-414B-BA8D-E783AC776BA0}" srcOrd="1" destOrd="0" presId="urn:microsoft.com/office/officeart/2016/7/layout/VerticalDownArrowProcess"/>
    <dgm:cxn modelId="{A57D90D4-25EE-4B1D-A772-6F5CEE280C63}" type="presParOf" srcId="{0566F5CC-8A69-4BCE-A52E-2EB6FF6DD103}" destId="{2775FAB0-D5A8-4A44-BEBF-08E65B10B831}"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37CBE1-D756-4E8E-B5BD-E770B3B82D29}"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89D64AAD-A532-4E29-9DEF-F062B9924767}">
      <dgm:prSet/>
      <dgm:spPr/>
      <dgm:t>
        <a:bodyPr/>
        <a:lstStyle/>
        <a:p>
          <a:r>
            <a:rPr lang="en-US" b="1" i="0"/>
            <a:t>Clustering for Feature Grouping</a:t>
          </a:r>
          <a:endParaRPr lang="en-US"/>
        </a:p>
      </dgm:t>
    </dgm:pt>
    <dgm:pt modelId="{0832B54B-D43F-4035-B46F-E72FC6AAAF7E}" type="parTrans" cxnId="{10129653-01DF-407F-8763-D7A549565A4A}">
      <dgm:prSet/>
      <dgm:spPr/>
      <dgm:t>
        <a:bodyPr/>
        <a:lstStyle/>
        <a:p>
          <a:endParaRPr lang="en-US"/>
        </a:p>
      </dgm:t>
    </dgm:pt>
    <dgm:pt modelId="{7128F110-6A5D-4514-8B86-660C561A9F90}" type="sibTrans" cxnId="{10129653-01DF-407F-8763-D7A549565A4A}">
      <dgm:prSet/>
      <dgm:spPr/>
      <dgm:t>
        <a:bodyPr/>
        <a:lstStyle/>
        <a:p>
          <a:endParaRPr lang="en-US"/>
        </a:p>
      </dgm:t>
    </dgm:pt>
    <dgm:pt modelId="{F55090E2-6C3B-4437-B1EC-7977522B34BD}">
      <dgm:prSet/>
      <dgm:spPr/>
      <dgm:t>
        <a:bodyPr/>
        <a:lstStyle/>
        <a:p>
          <a:r>
            <a:rPr lang="en-US" b="0" i="0"/>
            <a:t>Literature Reference: "Cluster Analysis" by Everitt, B. S., Landau, S., Leese, M., &amp; Stahl, D. (2011). This book provides a comprehensive overview of clustering techniques</a:t>
          </a:r>
          <a:endParaRPr lang="en-US"/>
        </a:p>
      </dgm:t>
    </dgm:pt>
    <dgm:pt modelId="{A93502BA-CEF6-4CE1-BAD3-1170386377C0}" type="parTrans" cxnId="{9B0D9AD3-7F08-4B5C-B4AC-9CF172BC824B}">
      <dgm:prSet/>
      <dgm:spPr/>
      <dgm:t>
        <a:bodyPr/>
        <a:lstStyle/>
        <a:p>
          <a:endParaRPr lang="en-US"/>
        </a:p>
      </dgm:t>
    </dgm:pt>
    <dgm:pt modelId="{5AC3EB12-776B-42DA-ADA0-48763B643EAA}" type="sibTrans" cxnId="{9B0D9AD3-7F08-4B5C-B4AC-9CF172BC824B}">
      <dgm:prSet/>
      <dgm:spPr/>
      <dgm:t>
        <a:bodyPr/>
        <a:lstStyle/>
        <a:p>
          <a:endParaRPr lang="en-US"/>
        </a:p>
      </dgm:t>
    </dgm:pt>
    <dgm:pt modelId="{A9914A81-8F80-4CC9-8AAF-2BE2034AADD9}">
      <dgm:prSet/>
      <dgm:spPr/>
      <dgm:t>
        <a:bodyPr/>
        <a:lstStyle/>
        <a:p>
          <a:r>
            <a:rPr lang="en-US" b="1" i="0"/>
            <a:t>Anomaly Detection for Data Quality</a:t>
          </a:r>
          <a:endParaRPr lang="en-US"/>
        </a:p>
      </dgm:t>
    </dgm:pt>
    <dgm:pt modelId="{A4F748AE-E650-4B98-8304-2A9869C85870}" type="parTrans" cxnId="{BB00F0DD-F0CF-4045-BBB9-C56BE1FC09C9}">
      <dgm:prSet/>
      <dgm:spPr/>
      <dgm:t>
        <a:bodyPr/>
        <a:lstStyle/>
        <a:p>
          <a:endParaRPr lang="en-US"/>
        </a:p>
      </dgm:t>
    </dgm:pt>
    <dgm:pt modelId="{AA3A3F5F-E476-4651-9490-5F090002C505}" type="sibTrans" cxnId="{BB00F0DD-F0CF-4045-BBB9-C56BE1FC09C9}">
      <dgm:prSet/>
      <dgm:spPr/>
      <dgm:t>
        <a:bodyPr/>
        <a:lstStyle/>
        <a:p>
          <a:endParaRPr lang="en-US"/>
        </a:p>
      </dgm:t>
    </dgm:pt>
    <dgm:pt modelId="{450820F3-ADF0-4D3A-85EC-A971B74CF73F}">
      <dgm:prSet/>
      <dgm:spPr/>
      <dgm:t>
        <a:bodyPr/>
        <a:lstStyle/>
        <a:p>
          <a:r>
            <a:rPr lang="en-IN" b="0" i="0"/>
            <a:t>Literature Reference: "Anomaly Detection: A Survey" by Chandola, V., Banerjee, A., &amp; Kumar, V. (2009). This survey paper discusses various anomaly detection techniques</a:t>
          </a:r>
          <a:endParaRPr lang="en-US"/>
        </a:p>
      </dgm:t>
    </dgm:pt>
    <dgm:pt modelId="{D7DC5015-E971-4766-AAC5-FE1355493EE4}" type="parTrans" cxnId="{A96FDE42-8475-4080-83BE-551398237AC1}">
      <dgm:prSet/>
      <dgm:spPr/>
      <dgm:t>
        <a:bodyPr/>
        <a:lstStyle/>
        <a:p>
          <a:endParaRPr lang="en-US"/>
        </a:p>
      </dgm:t>
    </dgm:pt>
    <dgm:pt modelId="{DC7D15C5-81AC-4C8F-8638-361BE878F1FD}" type="sibTrans" cxnId="{A96FDE42-8475-4080-83BE-551398237AC1}">
      <dgm:prSet/>
      <dgm:spPr/>
      <dgm:t>
        <a:bodyPr/>
        <a:lstStyle/>
        <a:p>
          <a:endParaRPr lang="en-US"/>
        </a:p>
      </dgm:t>
    </dgm:pt>
    <dgm:pt modelId="{9827CF08-40A1-4015-A589-90BEB6B4DEFC}" type="pres">
      <dgm:prSet presAssocID="{6537CBE1-D756-4E8E-B5BD-E770B3B82D29}" presName="hierChild1" presStyleCnt="0">
        <dgm:presLayoutVars>
          <dgm:chPref val="1"/>
          <dgm:dir/>
          <dgm:animOne val="branch"/>
          <dgm:animLvl val="lvl"/>
          <dgm:resizeHandles/>
        </dgm:presLayoutVars>
      </dgm:prSet>
      <dgm:spPr/>
    </dgm:pt>
    <dgm:pt modelId="{48972C9A-5A4D-43FD-86A2-AD650EA7EE4E}" type="pres">
      <dgm:prSet presAssocID="{89D64AAD-A532-4E29-9DEF-F062B9924767}" presName="hierRoot1" presStyleCnt="0"/>
      <dgm:spPr/>
    </dgm:pt>
    <dgm:pt modelId="{221F978E-BFD9-40AB-96EC-F3D6B7B51373}" type="pres">
      <dgm:prSet presAssocID="{89D64AAD-A532-4E29-9DEF-F062B9924767}" presName="composite" presStyleCnt="0"/>
      <dgm:spPr/>
    </dgm:pt>
    <dgm:pt modelId="{2BE50EE4-110C-4E4A-B23F-C2EB8B6E4ACB}" type="pres">
      <dgm:prSet presAssocID="{89D64AAD-A532-4E29-9DEF-F062B9924767}" presName="background" presStyleLbl="node0" presStyleIdx="0" presStyleCnt="4"/>
      <dgm:spPr/>
    </dgm:pt>
    <dgm:pt modelId="{73132BA0-D8FE-4D8D-9474-B4050B9658FD}" type="pres">
      <dgm:prSet presAssocID="{89D64AAD-A532-4E29-9DEF-F062B9924767}" presName="text" presStyleLbl="fgAcc0" presStyleIdx="0" presStyleCnt="4">
        <dgm:presLayoutVars>
          <dgm:chPref val="3"/>
        </dgm:presLayoutVars>
      </dgm:prSet>
      <dgm:spPr/>
    </dgm:pt>
    <dgm:pt modelId="{404DCE8F-3BDA-4A37-9F32-02A4C96A9714}" type="pres">
      <dgm:prSet presAssocID="{89D64AAD-A532-4E29-9DEF-F062B9924767}" presName="hierChild2" presStyleCnt="0"/>
      <dgm:spPr/>
    </dgm:pt>
    <dgm:pt modelId="{C02CD94D-BC26-4AD5-8CB8-6EAD539C6DCC}" type="pres">
      <dgm:prSet presAssocID="{F55090E2-6C3B-4437-B1EC-7977522B34BD}" presName="hierRoot1" presStyleCnt="0"/>
      <dgm:spPr/>
    </dgm:pt>
    <dgm:pt modelId="{D53041A5-3722-40E0-ABF9-914D0508C2D7}" type="pres">
      <dgm:prSet presAssocID="{F55090E2-6C3B-4437-B1EC-7977522B34BD}" presName="composite" presStyleCnt="0"/>
      <dgm:spPr/>
    </dgm:pt>
    <dgm:pt modelId="{28D5A41D-4A54-48F0-8AEC-733299AD385C}" type="pres">
      <dgm:prSet presAssocID="{F55090E2-6C3B-4437-B1EC-7977522B34BD}" presName="background" presStyleLbl="node0" presStyleIdx="1" presStyleCnt="4"/>
      <dgm:spPr/>
    </dgm:pt>
    <dgm:pt modelId="{41BD7CBF-41DD-47BE-B739-6808C88F1C65}" type="pres">
      <dgm:prSet presAssocID="{F55090E2-6C3B-4437-B1EC-7977522B34BD}" presName="text" presStyleLbl="fgAcc0" presStyleIdx="1" presStyleCnt="4">
        <dgm:presLayoutVars>
          <dgm:chPref val="3"/>
        </dgm:presLayoutVars>
      </dgm:prSet>
      <dgm:spPr/>
    </dgm:pt>
    <dgm:pt modelId="{6A2F09E3-4B50-469F-8B00-5CE9A4C03FDF}" type="pres">
      <dgm:prSet presAssocID="{F55090E2-6C3B-4437-B1EC-7977522B34BD}" presName="hierChild2" presStyleCnt="0"/>
      <dgm:spPr/>
    </dgm:pt>
    <dgm:pt modelId="{97F52814-3DCC-42CF-96D6-5B999683D24F}" type="pres">
      <dgm:prSet presAssocID="{A9914A81-8F80-4CC9-8AAF-2BE2034AADD9}" presName="hierRoot1" presStyleCnt="0"/>
      <dgm:spPr/>
    </dgm:pt>
    <dgm:pt modelId="{C8B28A20-3CB0-4077-9774-E58E532AE017}" type="pres">
      <dgm:prSet presAssocID="{A9914A81-8F80-4CC9-8AAF-2BE2034AADD9}" presName="composite" presStyleCnt="0"/>
      <dgm:spPr/>
    </dgm:pt>
    <dgm:pt modelId="{E6FBF1AD-AD24-43F6-B21C-7AF72599BECD}" type="pres">
      <dgm:prSet presAssocID="{A9914A81-8F80-4CC9-8AAF-2BE2034AADD9}" presName="background" presStyleLbl="node0" presStyleIdx="2" presStyleCnt="4"/>
      <dgm:spPr/>
    </dgm:pt>
    <dgm:pt modelId="{3A287D8A-2511-401D-A679-958C79443DE5}" type="pres">
      <dgm:prSet presAssocID="{A9914A81-8F80-4CC9-8AAF-2BE2034AADD9}" presName="text" presStyleLbl="fgAcc0" presStyleIdx="2" presStyleCnt="4">
        <dgm:presLayoutVars>
          <dgm:chPref val="3"/>
        </dgm:presLayoutVars>
      </dgm:prSet>
      <dgm:spPr/>
    </dgm:pt>
    <dgm:pt modelId="{7F722A5D-FDCA-4F98-AF7E-3FF05638E477}" type="pres">
      <dgm:prSet presAssocID="{A9914A81-8F80-4CC9-8AAF-2BE2034AADD9}" presName="hierChild2" presStyleCnt="0"/>
      <dgm:spPr/>
    </dgm:pt>
    <dgm:pt modelId="{1F857CC9-9A16-4950-BF1F-76D1657FF493}" type="pres">
      <dgm:prSet presAssocID="{450820F3-ADF0-4D3A-85EC-A971B74CF73F}" presName="hierRoot1" presStyleCnt="0"/>
      <dgm:spPr/>
    </dgm:pt>
    <dgm:pt modelId="{0527970B-F5B2-4A2C-B71F-B507E446053B}" type="pres">
      <dgm:prSet presAssocID="{450820F3-ADF0-4D3A-85EC-A971B74CF73F}" presName="composite" presStyleCnt="0"/>
      <dgm:spPr/>
    </dgm:pt>
    <dgm:pt modelId="{0BB12D40-74BC-4EA6-AB58-94ADA6D33AFA}" type="pres">
      <dgm:prSet presAssocID="{450820F3-ADF0-4D3A-85EC-A971B74CF73F}" presName="background" presStyleLbl="node0" presStyleIdx="3" presStyleCnt="4"/>
      <dgm:spPr/>
    </dgm:pt>
    <dgm:pt modelId="{47C28684-04E1-414C-8028-7E943CF9E5A5}" type="pres">
      <dgm:prSet presAssocID="{450820F3-ADF0-4D3A-85EC-A971B74CF73F}" presName="text" presStyleLbl="fgAcc0" presStyleIdx="3" presStyleCnt="4">
        <dgm:presLayoutVars>
          <dgm:chPref val="3"/>
        </dgm:presLayoutVars>
      </dgm:prSet>
      <dgm:spPr/>
    </dgm:pt>
    <dgm:pt modelId="{7720C226-2DDD-474A-9906-3A4A20DD4F2B}" type="pres">
      <dgm:prSet presAssocID="{450820F3-ADF0-4D3A-85EC-A971B74CF73F}" presName="hierChild2" presStyleCnt="0"/>
      <dgm:spPr/>
    </dgm:pt>
  </dgm:ptLst>
  <dgm:cxnLst>
    <dgm:cxn modelId="{B474D50B-600A-4130-97EB-B5D869DA7B6D}" type="presOf" srcId="{A9914A81-8F80-4CC9-8AAF-2BE2034AADD9}" destId="{3A287D8A-2511-401D-A679-958C79443DE5}" srcOrd="0" destOrd="0" presId="urn:microsoft.com/office/officeart/2005/8/layout/hierarchy1"/>
    <dgm:cxn modelId="{A96FDE42-8475-4080-83BE-551398237AC1}" srcId="{6537CBE1-D756-4E8E-B5BD-E770B3B82D29}" destId="{450820F3-ADF0-4D3A-85EC-A971B74CF73F}" srcOrd="3" destOrd="0" parTransId="{D7DC5015-E971-4766-AAC5-FE1355493EE4}" sibTransId="{DC7D15C5-81AC-4C8F-8638-361BE878F1FD}"/>
    <dgm:cxn modelId="{6A73C244-C5F9-49C2-97F8-4E390011EEAB}" type="presOf" srcId="{450820F3-ADF0-4D3A-85EC-A971B74CF73F}" destId="{47C28684-04E1-414C-8028-7E943CF9E5A5}" srcOrd="0" destOrd="0" presId="urn:microsoft.com/office/officeart/2005/8/layout/hierarchy1"/>
    <dgm:cxn modelId="{10129653-01DF-407F-8763-D7A549565A4A}" srcId="{6537CBE1-D756-4E8E-B5BD-E770B3B82D29}" destId="{89D64AAD-A532-4E29-9DEF-F062B9924767}" srcOrd="0" destOrd="0" parTransId="{0832B54B-D43F-4035-B46F-E72FC6AAAF7E}" sibTransId="{7128F110-6A5D-4514-8B86-660C561A9F90}"/>
    <dgm:cxn modelId="{BBEA82D0-24EB-43F6-BBAB-B969F2DE4042}" type="presOf" srcId="{89D64AAD-A532-4E29-9DEF-F062B9924767}" destId="{73132BA0-D8FE-4D8D-9474-B4050B9658FD}" srcOrd="0" destOrd="0" presId="urn:microsoft.com/office/officeart/2005/8/layout/hierarchy1"/>
    <dgm:cxn modelId="{9B0D9AD3-7F08-4B5C-B4AC-9CF172BC824B}" srcId="{6537CBE1-D756-4E8E-B5BD-E770B3B82D29}" destId="{F55090E2-6C3B-4437-B1EC-7977522B34BD}" srcOrd="1" destOrd="0" parTransId="{A93502BA-CEF6-4CE1-BAD3-1170386377C0}" sibTransId="{5AC3EB12-776B-42DA-ADA0-48763B643EAA}"/>
    <dgm:cxn modelId="{BB00F0DD-F0CF-4045-BBB9-C56BE1FC09C9}" srcId="{6537CBE1-D756-4E8E-B5BD-E770B3B82D29}" destId="{A9914A81-8F80-4CC9-8AAF-2BE2034AADD9}" srcOrd="2" destOrd="0" parTransId="{A4F748AE-E650-4B98-8304-2A9869C85870}" sibTransId="{AA3A3F5F-E476-4651-9490-5F090002C505}"/>
    <dgm:cxn modelId="{C6C374EF-A4BE-416F-9036-C66CC1F442F8}" type="presOf" srcId="{F55090E2-6C3B-4437-B1EC-7977522B34BD}" destId="{41BD7CBF-41DD-47BE-B739-6808C88F1C65}" srcOrd="0" destOrd="0" presId="urn:microsoft.com/office/officeart/2005/8/layout/hierarchy1"/>
    <dgm:cxn modelId="{D48075F9-FA93-46F1-8401-26DF7CDBB0EB}" type="presOf" srcId="{6537CBE1-D756-4E8E-B5BD-E770B3B82D29}" destId="{9827CF08-40A1-4015-A589-90BEB6B4DEFC}" srcOrd="0" destOrd="0" presId="urn:microsoft.com/office/officeart/2005/8/layout/hierarchy1"/>
    <dgm:cxn modelId="{27B42EDC-AC47-45E8-9552-686A7DE2288B}" type="presParOf" srcId="{9827CF08-40A1-4015-A589-90BEB6B4DEFC}" destId="{48972C9A-5A4D-43FD-86A2-AD650EA7EE4E}" srcOrd="0" destOrd="0" presId="urn:microsoft.com/office/officeart/2005/8/layout/hierarchy1"/>
    <dgm:cxn modelId="{DF07F5EC-6708-4440-8811-7095A34D708D}" type="presParOf" srcId="{48972C9A-5A4D-43FD-86A2-AD650EA7EE4E}" destId="{221F978E-BFD9-40AB-96EC-F3D6B7B51373}" srcOrd="0" destOrd="0" presId="urn:microsoft.com/office/officeart/2005/8/layout/hierarchy1"/>
    <dgm:cxn modelId="{6F59AE8B-C774-4086-8FA2-BE812DEF0FCD}" type="presParOf" srcId="{221F978E-BFD9-40AB-96EC-F3D6B7B51373}" destId="{2BE50EE4-110C-4E4A-B23F-C2EB8B6E4ACB}" srcOrd="0" destOrd="0" presId="urn:microsoft.com/office/officeart/2005/8/layout/hierarchy1"/>
    <dgm:cxn modelId="{0782AD3E-7839-4D55-99EE-B328B42FE66E}" type="presParOf" srcId="{221F978E-BFD9-40AB-96EC-F3D6B7B51373}" destId="{73132BA0-D8FE-4D8D-9474-B4050B9658FD}" srcOrd="1" destOrd="0" presId="urn:microsoft.com/office/officeart/2005/8/layout/hierarchy1"/>
    <dgm:cxn modelId="{A7AC2B67-756C-42E2-9DBB-B20069933DDE}" type="presParOf" srcId="{48972C9A-5A4D-43FD-86A2-AD650EA7EE4E}" destId="{404DCE8F-3BDA-4A37-9F32-02A4C96A9714}" srcOrd="1" destOrd="0" presId="urn:microsoft.com/office/officeart/2005/8/layout/hierarchy1"/>
    <dgm:cxn modelId="{AB5F0041-C559-48AD-A3A5-346558393595}" type="presParOf" srcId="{9827CF08-40A1-4015-A589-90BEB6B4DEFC}" destId="{C02CD94D-BC26-4AD5-8CB8-6EAD539C6DCC}" srcOrd="1" destOrd="0" presId="urn:microsoft.com/office/officeart/2005/8/layout/hierarchy1"/>
    <dgm:cxn modelId="{FEA34CE7-99C3-442A-9C55-0634C41F6027}" type="presParOf" srcId="{C02CD94D-BC26-4AD5-8CB8-6EAD539C6DCC}" destId="{D53041A5-3722-40E0-ABF9-914D0508C2D7}" srcOrd="0" destOrd="0" presId="urn:microsoft.com/office/officeart/2005/8/layout/hierarchy1"/>
    <dgm:cxn modelId="{D8D560F8-5DC0-4C48-9AB8-F05ED1A2775B}" type="presParOf" srcId="{D53041A5-3722-40E0-ABF9-914D0508C2D7}" destId="{28D5A41D-4A54-48F0-8AEC-733299AD385C}" srcOrd="0" destOrd="0" presId="urn:microsoft.com/office/officeart/2005/8/layout/hierarchy1"/>
    <dgm:cxn modelId="{1EBB4E54-6689-49EF-AD9F-94FF57A35705}" type="presParOf" srcId="{D53041A5-3722-40E0-ABF9-914D0508C2D7}" destId="{41BD7CBF-41DD-47BE-B739-6808C88F1C65}" srcOrd="1" destOrd="0" presId="urn:microsoft.com/office/officeart/2005/8/layout/hierarchy1"/>
    <dgm:cxn modelId="{869272B1-7E53-4A57-BFDE-EE6FC98CA7F5}" type="presParOf" srcId="{C02CD94D-BC26-4AD5-8CB8-6EAD539C6DCC}" destId="{6A2F09E3-4B50-469F-8B00-5CE9A4C03FDF}" srcOrd="1" destOrd="0" presId="urn:microsoft.com/office/officeart/2005/8/layout/hierarchy1"/>
    <dgm:cxn modelId="{D5066F19-5A1B-4D07-9AC5-AFBF372EDD54}" type="presParOf" srcId="{9827CF08-40A1-4015-A589-90BEB6B4DEFC}" destId="{97F52814-3DCC-42CF-96D6-5B999683D24F}" srcOrd="2" destOrd="0" presId="urn:microsoft.com/office/officeart/2005/8/layout/hierarchy1"/>
    <dgm:cxn modelId="{AE7D9062-F38E-49E1-B6CF-8353AF365FA1}" type="presParOf" srcId="{97F52814-3DCC-42CF-96D6-5B999683D24F}" destId="{C8B28A20-3CB0-4077-9774-E58E532AE017}" srcOrd="0" destOrd="0" presId="urn:microsoft.com/office/officeart/2005/8/layout/hierarchy1"/>
    <dgm:cxn modelId="{194B63DE-9E99-42F6-82E4-F92DD4657ABA}" type="presParOf" srcId="{C8B28A20-3CB0-4077-9774-E58E532AE017}" destId="{E6FBF1AD-AD24-43F6-B21C-7AF72599BECD}" srcOrd="0" destOrd="0" presId="urn:microsoft.com/office/officeart/2005/8/layout/hierarchy1"/>
    <dgm:cxn modelId="{F64BA602-EB28-401E-896E-22AEA374226B}" type="presParOf" srcId="{C8B28A20-3CB0-4077-9774-E58E532AE017}" destId="{3A287D8A-2511-401D-A679-958C79443DE5}" srcOrd="1" destOrd="0" presId="urn:microsoft.com/office/officeart/2005/8/layout/hierarchy1"/>
    <dgm:cxn modelId="{E7940A5A-199E-41D2-AF02-1A4264C1D39D}" type="presParOf" srcId="{97F52814-3DCC-42CF-96D6-5B999683D24F}" destId="{7F722A5D-FDCA-4F98-AF7E-3FF05638E477}" srcOrd="1" destOrd="0" presId="urn:microsoft.com/office/officeart/2005/8/layout/hierarchy1"/>
    <dgm:cxn modelId="{D69E9109-FB42-4F5B-A3EC-8EB224EAC645}" type="presParOf" srcId="{9827CF08-40A1-4015-A589-90BEB6B4DEFC}" destId="{1F857CC9-9A16-4950-BF1F-76D1657FF493}" srcOrd="3" destOrd="0" presId="urn:microsoft.com/office/officeart/2005/8/layout/hierarchy1"/>
    <dgm:cxn modelId="{2B4BB586-4316-4BEB-B998-12FFC3321EFF}" type="presParOf" srcId="{1F857CC9-9A16-4950-BF1F-76D1657FF493}" destId="{0527970B-F5B2-4A2C-B71F-B507E446053B}" srcOrd="0" destOrd="0" presId="urn:microsoft.com/office/officeart/2005/8/layout/hierarchy1"/>
    <dgm:cxn modelId="{2D2FFE4C-5A81-453F-B038-7A1AF970551E}" type="presParOf" srcId="{0527970B-F5B2-4A2C-B71F-B507E446053B}" destId="{0BB12D40-74BC-4EA6-AB58-94ADA6D33AFA}" srcOrd="0" destOrd="0" presId="urn:microsoft.com/office/officeart/2005/8/layout/hierarchy1"/>
    <dgm:cxn modelId="{E7D69C2C-01BC-42CA-B73F-E3160DD80341}" type="presParOf" srcId="{0527970B-F5B2-4A2C-B71F-B507E446053B}" destId="{47C28684-04E1-414C-8028-7E943CF9E5A5}" srcOrd="1" destOrd="0" presId="urn:microsoft.com/office/officeart/2005/8/layout/hierarchy1"/>
    <dgm:cxn modelId="{19299CC4-5733-44F9-8040-58A07F5C7295}" type="presParOf" srcId="{1F857CC9-9A16-4950-BF1F-76D1657FF493}" destId="{7720C226-2DDD-474A-9906-3A4A20DD4F2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05C8F-68C1-4A86-9A51-806DCF623C31}">
      <dsp:nvSpPr>
        <dsp:cNvPr id="0" name=""/>
        <dsp:cNvSpPr/>
      </dsp:nvSpPr>
      <dsp:spPr>
        <a:xfrm>
          <a:off x="2766276" y="1032"/>
          <a:ext cx="3112060" cy="60099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Mitigating Model Limitations</a:t>
          </a:r>
          <a:endParaRPr lang="en-US" sz="1800" kern="1200" dirty="0"/>
        </a:p>
      </dsp:txBody>
      <dsp:txXfrm>
        <a:off x="2795614" y="30370"/>
        <a:ext cx="3053384" cy="542314"/>
      </dsp:txXfrm>
    </dsp:sp>
    <dsp:sp modelId="{752BB3F7-9F26-4B72-A0BF-489C2D0376F2}">
      <dsp:nvSpPr>
        <dsp:cNvPr id="0" name=""/>
        <dsp:cNvSpPr/>
      </dsp:nvSpPr>
      <dsp:spPr>
        <a:xfrm>
          <a:off x="2766276" y="632072"/>
          <a:ext cx="3112060" cy="60099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Transfer Learning and Fine-Tuning</a:t>
          </a:r>
          <a:endParaRPr lang="en-US" sz="1800" kern="1200" dirty="0"/>
        </a:p>
      </dsp:txBody>
      <dsp:txXfrm>
        <a:off x="2795614" y="661410"/>
        <a:ext cx="3053384" cy="542314"/>
      </dsp:txXfrm>
    </dsp:sp>
    <dsp:sp modelId="{5484963F-B661-46C0-B780-D12BCF724F90}">
      <dsp:nvSpPr>
        <dsp:cNvPr id="0" name=""/>
        <dsp:cNvSpPr/>
      </dsp:nvSpPr>
      <dsp:spPr>
        <a:xfrm>
          <a:off x="2766276" y="1263112"/>
          <a:ext cx="3112060" cy="60099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Experimenting with Model Architectures</a:t>
          </a:r>
          <a:endParaRPr lang="en-US" sz="1800" kern="1200"/>
        </a:p>
      </dsp:txBody>
      <dsp:txXfrm>
        <a:off x="2795614" y="1292450"/>
        <a:ext cx="3053384" cy="542314"/>
      </dsp:txXfrm>
    </dsp:sp>
    <dsp:sp modelId="{0E5D9080-ABC1-4824-8F5D-4606A3BD52F4}">
      <dsp:nvSpPr>
        <dsp:cNvPr id="0" name=""/>
        <dsp:cNvSpPr/>
      </dsp:nvSpPr>
      <dsp:spPr>
        <a:xfrm>
          <a:off x="2766276" y="1894152"/>
          <a:ext cx="3112060" cy="60099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Enhancing Data Quality</a:t>
          </a:r>
          <a:endParaRPr lang="en-US" sz="1800" kern="1200"/>
        </a:p>
      </dsp:txBody>
      <dsp:txXfrm>
        <a:off x="2795614" y="1923490"/>
        <a:ext cx="3053384" cy="542314"/>
      </dsp:txXfrm>
    </dsp:sp>
    <dsp:sp modelId="{7EE4D63A-5907-48A1-8D41-7600857809B5}">
      <dsp:nvSpPr>
        <dsp:cNvPr id="0" name=""/>
        <dsp:cNvSpPr/>
      </dsp:nvSpPr>
      <dsp:spPr>
        <a:xfrm>
          <a:off x="2766276" y="2525192"/>
          <a:ext cx="3112060" cy="60099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Balancing Data and Class Imbalance</a:t>
          </a:r>
          <a:endParaRPr lang="en-US" sz="1800" kern="1200"/>
        </a:p>
      </dsp:txBody>
      <dsp:txXfrm>
        <a:off x="2795614" y="2554530"/>
        <a:ext cx="3053384" cy="542314"/>
      </dsp:txXfrm>
    </dsp:sp>
    <dsp:sp modelId="{F93F4D25-0CAC-4163-9147-1EF508EF4F2B}">
      <dsp:nvSpPr>
        <dsp:cNvPr id="0" name=""/>
        <dsp:cNvSpPr/>
      </dsp:nvSpPr>
      <dsp:spPr>
        <a:xfrm>
          <a:off x="2766276" y="3156233"/>
          <a:ext cx="3112060" cy="60099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Resource Optimization</a:t>
          </a:r>
          <a:endParaRPr lang="en-US" sz="1800" kern="1200"/>
        </a:p>
      </dsp:txBody>
      <dsp:txXfrm>
        <a:off x="2795614" y="3185571"/>
        <a:ext cx="3053384" cy="5423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CD9C1-934C-4D30-A82B-57F5ED159E2F}">
      <dsp:nvSpPr>
        <dsp:cNvPr id="0" name=""/>
        <dsp:cNvSpPr/>
      </dsp:nvSpPr>
      <dsp:spPr>
        <a:xfrm>
          <a:off x="0" y="2325807"/>
          <a:ext cx="2161153" cy="76338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1">
          <a:scrgbClr r="0" g="0" b="0"/>
        </a:lnRef>
        <a:fillRef idx="3">
          <a:scrgbClr r="0" g="0" b="0"/>
        </a:fillRef>
        <a:effectRef idx="3">
          <a:scrgbClr r="0" g="0" b="0"/>
        </a:effectRef>
        <a:fontRef idx="minor">
          <a:schemeClr val="lt1"/>
        </a:fontRef>
      </dsp:style>
      <dsp:txBody>
        <a:bodyPr spcFirstLastPara="0" vert="horz" wrap="square" lIns="153701" tIns="192024" rIns="153701" bIns="192024" numCol="1" spcCol="1270" anchor="ctr" anchorCtr="0">
          <a:noAutofit/>
        </a:bodyPr>
        <a:lstStyle/>
        <a:p>
          <a:pPr marL="0" lvl="0" indent="0" algn="ctr" defTabSz="1200150">
            <a:lnSpc>
              <a:spcPct val="90000"/>
            </a:lnSpc>
            <a:spcBef>
              <a:spcPct val="0"/>
            </a:spcBef>
            <a:spcAft>
              <a:spcPct val="35000"/>
            </a:spcAft>
            <a:buNone/>
          </a:pPr>
          <a:r>
            <a:rPr lang="en-US" sz="2700" kern="1200"/>
            <a:t>Transfer</a:t>
          </a:r>
        </a:p>
      </dsp:txBody>
      <dsp:txXfrm>
        <a:off x="0" y="2325807"/>
        <a:ext cx="2161153" cy="763381"/>
      </dsp:txXfrm>
    </dsp:sp>
    <dsp:sp modelId="{9F08F295-F457-4E6D-B0B9-8D9046C067B6}">
      <dsp:nvSpPr>
        <dsp:cNvPr id="0" name=""/>
        <dsp:cNvSpPr/>
      </dsp:nvSpPr>
      <dsp:spPr>
        <a:xfrm>
          <a:off x="2161153" y="2325807"/>
          <a:ext cx="6483460" cy="763381"/>
        </a:xfrm>
        <a:prstGeom prst="rect">
          <a:avLst/>
        </a:prstGeom>
        <a:solidFill>
          <a:schemeClr val="accent1">
            <a:alpha val="90000"/>
            <a:tint val="40000"/>
            <a:hueOff val="0"/>
            <a:satOff val="0"/>
            <a:lumOff val="0"/>
            <a:alphaOff val="0"/>
          </a:schemeClr>
        </a:solidFill>
        <a:ln w="635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1">
          <a:scrgbClr r="0" g="0" b="0"/>
        </a:lnRef>
        <a:fillRef idx="1">
          <a:scrgbClr r="0" g="0" b="0"/>
        </a:fillRef>
        <a:effectRef idx="2">
          <a:scrgbClr r="0" g="0" b="0"/>
        </a:effectRef>
        <a:fontRef idx="minor"/>
      </dsp:style>
      <dsp:txBody>
        <a:bodyPr spcFirstLastPara="0" vert="horz" wrap="square" lIns="131515" tIns="177800" rIns="131515" bIns="177800" numCol="1" spcCol="1270" anchor="t" anchorCtr="0">
          <a:noAutofit/>
        </a:bodyPr>
        <a:lstStyle/>
        <a:p>
          <a:pPr marL="0" lvl="0" indent="0" algn="l" defTabSz="622300">
            <a:lnSpc>
              <a:spcPct val="90000"/>
            </a:lnSpc>
            <a:spcBef>
              <a:spcPct val="0"/>
            </a:spcBef>
            <a:spcAft>
              <a:spcPct val="35000"/>
            </a:spcAft>
            <a:buNone/>
          </a:pPr>
          <a:r>
            <a:rPr lang="en-US" sz="1400" kern="1200" dirty="0"/>
            <a:t>Transfer Learning with Small Labeled Dataset</a:t>
          </a:r>
        </a:p>
        <a:p>
          <a:pPr marL="57150" lvl="1" indent="-57150" algn="l" defTabSz="488950">
            <a:lnSpc>
              <a:spcPct val="90000"/>
            </a:lnSpc>
            <a:spcBef>
              <a:spcPct val="0"/>
            </a:spcBef>
            <a:spcAft>
              <a:spcPct val="15000"/>
            </a:spcAft>
            <a:buChar char="•"/>
          </a:pPr>
          <a:r>
            <a:rPr lang="en-US" sz="1100" kern="1200" dirty="0"/>
            <a:t>Fine-Tuning on Small Labeled Dataset</a:t>
          </a:r>
        </a:p>
      </dsp:txBody>
      <dsp:txXfrm>
        <a:off x="2161153" y="2325807"/>
        <a:ext cx="6483460" cy="763381"/>
      </dsp:txXfrm>
    </dsp:sp>
    <dsp:sp modelId="{5EF10D83-407B-453B-BE0C-96A56391CF4F}">
      <dsp:nvSpPr>
        <dsp:cNvPr id="0" name=""/>
        <dsp:cNvSpPr/>
      </dsp:nvSpPr>
      <dsp:spPr>
        <a:xfrm rot="10800000">
          <a:off x="0" y="1163176"/>
          <a:ext cx="2161153" cy="1174081"/>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1">
          <a:scrgbClr r="0" g="0" b="0"/>
        </a:lnRef>
        <a:fillRef idx="3">
          <a:scrgbClr r="0" g="0" b="0"/>
        </a:fillRef>
        <a:effectRef idx="3">
          <a:scrgbClr r="0" g="0" b="0"/>
        </a:effectRef>
        <a:fontRef idx="minor">
          <a:schemeClr val="lt1"/>
        </a:fontRef>
      </dsp:style>
      <dsp:txBody>
        <a:bodyPr spcFirstLastPara="0" vert="horz" wrap="square" lIns="153701" tIns="192024" rIns="153701" bIns="192024" numCol="1" spcCol="1270" anchor="ctr" anchorCtr="0">
          <a:noAutofit/>
        </a:bodyPr>
        <a:lstStyle/>
        <a:p>
          <a:pPr marL="0" lvl="0" indent="0" algn="ctr" defTabSz="1200150">
            <a:lnSpc>
              <a:spcPct val="90000"/>
            </a:lnSpc>
            <a:spcBef>
              <a:spcPct val="0"/>
            </a:spcBef>
            <a:spcAft>
              <a:spcPct val="35000"/>
            </a:spcAft>
            <a:buNone/>
          </a:pPr>
          <a:r>
            <a:rPr lang="en-US" sz="2700" kern="1200"/>
            <a:t>Train</a:t>
          </a:r>
        </a:p>
      </dsp:txBody>
      <dsp:txXfrm rot="-10800000">
        <a:off x="0" y="1163176"/>
        <a:ext cx="2161153" cy="763152"/>
      </dsp:txXfrm>
    </dsp:sp>
    <dsp:sp modelId="{D0287442-D83F-4CB5-AA35-FBB51CF87D37}">
      <dsp:nvSpPr>
        <dsp:cNvPr id="0" name=""/>
        <dsp:cNvSpPr/>
      </dsp:nvSpPr>
      <dsp:spPr>
        <a:xfrm>
          <a:off x="2161153" y="1163176"/>
          <a:ext cx="6483460" cy="763152"/>
        </a:xfrm>
        <a:prstGeom prst="rect">
          <a:avLst/>
        </a:prstGeom>
        <a:solidFill>
          <a:schemeClr val="accent1">
            <a:alpha val="90000"/>
            <a:tint val="40000"/>
            <a:hueOff val="0"/>
            <a:satOff val="0"/>
            <a:lumOff val="0"/>
            <a:alphaOff val="0"/>
          </a:schemeClr>
        </a:solidFill>
        <a:ln w="635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1">
          <a:scrgbClr r="0" g="0" b="0"/>
        </a:lnRef>
        <a:fillRef idx="1">
          <a:scrgbClr r="0" g="0" b="0"/>
        </a:fillRef>
        <a:effectRef idx="2">
          <a:scrgbClr r="0" g="0" b="0"/>
        </a:effectRef>
        <a:fontRef idx="minor"/>
      </dsp:style>
      <dsp:txBody>
        <a:bodyPr spcFirstLastPara="0" vert="horz" wrap="square" lIns="131515" tIns="177800" rIns="131515" bIns="177800" numCol="1" spcCol="1270" anchor="t" anchorCtr="0">
          <a:noAutofit/>
        </a:bodyPr>
        <a:lstStyle/>
        <a:p>
          <a:pPr marL="0" lvl="0" indent="0" algn="l" defTabSz="622300">
            <a:lnSpc>
              <a:spcPct val="90000"/>
            </a:lnSpc>
            <a:spcBef>
              <a:spcPct val="0"/>
            </a:spcBef>
            <a:spcAft>
              <a:spcPct val="35000"/>
            </a:spcAft>
            <a:buNone/>
          </a:pPr>
          <a:r>
            <a:rPr lang="en-US" sz="1400" kern="1200"/>
            <a:t>Train a Base Model on the Proxy Task</a:t>
          </a:r>
        </a:p>
        <a:p>
          <a:pPr marL="57150" lvl="1" indent="-57150" algn="l" defTabSz="488950">
            <a:lnSpc>
              <a:spcPct val="90000"/>
            </a:lnSpc>
            <a:spcBef>
              <a:spcPct val="0"/>
            </a:spcBef>
            <a:spcAft>
              <a:spcPct val="15000"/>
            </a:spcAft>
            <a:buChar char="•"/>
          </a:pPr>
          <a:r>
            <a:rPr lang="en-US" sz="1100" kern="1200"/>
            <a:t>Base Model Training</a:t>
          </a:r>
        </a:p>
      </dsp:txBody>
      <dsp:txXfrm>
        <a:off x="2161153" y="1163176"/>
        <a:ext cx="6483460" cy="763152"/>
      </dsp:txXfrm>
    </dsp:sp>
    <dsp:sp modelId="{FA0BE6EB-271B-414B-BA8D-E783AC776BA0}">
      <dsp:nvSpPr>
        <dsp:cNvPr id="0" name=""/>
        <dsp:cNvSpPr/>
      </dsp:nvSpPr>
      <dsp:spPr>
        <a:xfrm rot="10800000">
          <a:off x="0" y="546"/>
          <a:ext cx="2161153" cy="1174081"/>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1">
          <a:scrgbClr r="0" g="0" b="0"/>
        </a:lnRef>
        <a:fillRef idx="3">
          <a:scrgbClr r="0" g="0" b="0"/>
        </a:fillRef>
        <a:effectRef idx="3">
          <a:scrgbClr r="0" g="0" b="0"/>
        </a:effectRef>
        <a:fontRef idx="minor">
          <a:schemeClr val="lt1"/>
        </a:fontRef>
      </dsp:style>
      <dsp:txBody>
        <a:bodyPr spcFirstLastPara="0" vert="horz" wrap="square" lIns="153701" tIns="192024" rIns="153701" bIns="192024" numCol="1" spcCol="1270" anchor="ctr" anchorCtr="0">
          <a:noAutofit/>
        </a:bodyPr>
        <a:lstStyle/>
        <a:p>
          <a:pPr marL="0" lvl="0" indent="0" algn="ctr" defTabSz="1200150">
            <a:lnSpc>
              <a:spcPct val="90000"/>
            </a:lnSpc>
            <a:spcBef>
              <a:spcPct val="0"/>
            </a:spcBef>
            <a:spcAft>
              <a:spcPct val="35000"/>
            </a:spcAft>
            <a:buNone/>
          </a:pPr>
          <a:r>
            <a:rPr lang="en-US" sz="2700" kern="1200"/>
            <a:t>Design</a:t>
          </a:r>
        </a:p>
      </dsp:txBody>
      <dsp:txXfrm rot="-10800000">
        <a:off x="0" y="546"/>
        <a:ext cx="2161153" cy="763152"/>
      </dsp:txXfrm>
    </dsp:sp>
    <dsp:sp modelId="{2775FAB0-D5A8-4A44-BEBF-08E65B10B831}">
      <dsp:nvSpPr>
        <dsp:cNvPr id="0" name=""/>
        <dsp:cNvSpPr/>
      </dsp:nvSpPr>
      <dsp:spPr>
        <a:xfrm>
          <a:off x="2161153" y="546"/>
          <a:ext cx="6483460" cy="763152"/>
        </a:xfrm>
        <a:prstGeom prst="rect">
          <a:avLst/>
        </a:prstGeom>
        <a:solidFill>
          <a:schemeClr val="accent1">
            <a:alpha val="90000"/>
            <a:tint val="40000"/>
            <a:hueOff val="0"/>
            <a:satOff val="0"/>
            <a:lumOff val="0"/>
            <a:alphaOff val="0"/>
          </a:schemeClr>
        </a:solidFill>
        <a:ln w="635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1">
          <a:scrgbClr r="0" g="0" b="0"/>
        </a:lnRef>
        <a:fillRef idx="1">
          <a:scrgbClr r="0" g="0" b="0"/>
        </a:fillRef>
        <a:effectRef idx="2">
          <a:scrgbClr r="0" g="0" b="0"/>
        </a:effectRef>
        <a:fontRef idx="minor"/>
      </dsp:style>
      <dsp:txBody>
        <a:bodyPr spcFirstLastPara="0" vert="horz" wrap="square" lIns="131515" tIns="177800" rIns="131515" bIns="177800" numCol="1" spcCol="1270" anchor="t" anchorCtr="0">
          <a:noAutofit/>
        </a:bodyPr>
        <a:lstStyle/>
        <a:p>
          <a:pPr marL="0" lvl="0" indent="0" algn="l" defTabSz="622300">
            <a:lnSpc>
              <a:spcPct val="90000"/>
            </a:lnSpc>
            <a:spcBef>
              <a:spcPct val="0"/>
            </a:spcBef>
            <a:spcAft>
              <a:spcPct val="35000"/>
            </a:spcAft>
            <a:buNone/>
          </a:pPr>
          <a:r>
            <a:rPr lang="en-US" sz="1400" kern="1200"/>
            <a:t>Design a Proxy Task</a:t>
          </a:r>
        </a:p>
        <a:p>
          <a:pPr marL="57150" lvl="1" indent="-57150" algn="l" defTabSz="488950">
            <a:lnSpc>
              <a:spcPct val="90000"/>
            </a:lnSpc>
            <a:spcBef>
              <a:spcPct val="0"/>
            </a:spcBef>
            <a:spcAft>
              <a:spcPct val="15000"/>
            </a:spcAft>
            <a:buChar char="•"/>
          </a:pPr>
          <a:r>
            <a:rPr lang="en-US" sz="1100" kern="1200" dirty="0"/>
            <a:t>Proxy Task for Emotion and FACS Detection</a:t>
          </a:r>
        </a:p>
      </dsp:txBody>
      <dsp:txXfrm>
        <a:off x="2161153" y="546"/>
        <a:ext cx="6483460" cy="763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50EE4-110C-4E4A-B23F-C2EB8B6E4ACB}">
      <dsp:nvSpPr>
        <dsp:cNvPr id="0" name=""/>
        <dsp:cNvSpPr/>
      </dsp:nvSpPr>
      <dsp:spPr>
        <a:xfrm>
          <a:off x="2532" y="875302"/>
          <a:ext cx="1808277" cy="114825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3132BA0-D8FE-4D8D-9474-B4050B9658FD}">
      <dsp:nvSpPr>
        <dsp:cNvPr id="0" name=""/>
        <dsp:cNvSpPr/>
      </dsp:nvSpPr>
      <dsp:spPr>
        <a:xfrm>
          <a:off x="203452" y="1066176"/>
          <a:ext cx="1808277" cy="114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Clustering for Feature Grouping</a:t>
          </a:r>
          <a:endParaRPr lang="en-US" sz="1000" kern="1200"/>
        </a:p>
      </dsp:txBody>
      <dsp:txXfrm>
        <a:off x="237083" y="1099807"/>
        <a:ext cx="1741015" cy="1080994"/>
      </dsp:txXfrm>
    </dsp:sp>
    <dsp:sp modelId="{28D5A41D-4A54-48F0-8AEC-733299AD385C}">
      <dsp:nvSpPr>
        <dsp:cNvPr id="0" name=""/>
        <dsp:cNvSpPr/>
      </dsp:nvSpPr>
      <dsp:spPr>
        <a:xfrm>
          <a:off x="2212649" y="875302"/>
          <a:ext cx="1808277" cy="114825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1BD7CBF-41DD-47BE-B739-6808C88F1C65}">
      <dsp:nvSpPr>
        <dsp:cNvPr id="0" name=""/>
        <dsp:cNvSpPr/>
      </dsp:nvSpPr>
      <dsp:spPr>
        <a:xfrm>
          <a:off x="2413569" y="1066176"/>
          <a:ext cx="1808277" cy="114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Literature Reference: "Cluster Analysis" by Everitt, B. S., Landau, S., Leese, M., &amp; Stahl, D. (2011). This book provides a comprehensive overview of clustering techniques</a:t>
          </a:r>
          <a:endParaRPr lang="en-US" sz="1000" kern="1200"/>
        </a:p>
      </dsp:txBody>
      <dsp:txXfrm>
        <a:off x="2447200" y="1099807"/>
        <a:ext cx="1741015" cy="1080994"/>
      </dsp:txXfrm>
    </dsp:sp>
    <dsp:sp modelId="{E6FBF1AD-AD24-43F6-B21C-7AF72599BECD}">
      <dsp:nvSpPr>
        <dsp:cNvPr id="0" name=""/>
        <dsp:cNvSpPr/>
      </dsp:nvSpPr>
      <dsp:spPr>
        <a:xfrm>
          <a:off x="4422766" y="875302"/>
          <a:ext cx="1808277" cy="114825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A287D8A-2511-401D-A679-958C79443DE5}">
      <dsp:nvSpPr>
        <dsp:cNvPr id="0" name=""/>
        <dsp:cNvSpPr/>
      </dsp:nvSpPr>
      <dsp:spPr>
        <a:xfrm>
          <a:off x="4623686" y="1066176"/>
          <a:ext cx="1808277" cy="114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Anomaly Detection for Data Quality</a:t>
          </a:r>
          <a:endParaRPr lang="en-US" sz="1000" kern="1200"/>
        </a:p>
      </dsp:txBody>
      <dsp:txXfrm>
        <a:off x="4657317" y="1099807"/>
        <a:ext cx="1741015" cy="1080994"/>
      </dsp:txXfrm>
    </dsp:sp>
    <dsp:sp modelId="{0BB12D40-74BC-4EA6-AB58-94ADA6D33AFA}">
      <dsp:nvSpPr>
        <dsp:cNvPr id="0" name=""/>
        <dsp:cNvSpPr/>
      </dsp:nvSpPr>
      <dsp:spPr>
        <a:xfrm>
          <a:off x="6632883" y="875302"/>
          <a:ext cx="1808277" cy="114825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7C28684-04E1-414C-8028-7E943CF9E5A5}">
      <dsp:nvSpPr>
        <dsp:cNvPr id="0" name=""/>
        <dsp:cNvSpPr/>
      </dsp:nvSpPr>
      <dsp:spPr>
        <a:xfrm>
          <a:off x="6833802" y="1066176"/>
          <a:ext cx="1808277" cy="11482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a:t>Literature Reference: "Anomaly Detection: A Survey" by Chandola, V., Banerjee, A., &amp; Kumar, V. (2009). This survey paper discusses various anomaly detection techniques</a:t>
          </a:r>
          <a:endParaRPr lang="en-US" sz="1000" kern="1200"/>
        </a:p>
      </dsp:txBody>
      <dsp:txXfrm>
        <a:off x="6867433" y="1099807"/>
        <a:ext cx="1741015" cy="108099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69C4A591-A458-4822-BC04-83B10B194356}" type="datetimeFigureOut">
              <a:rPr lang="en" smtClean="0"/>
              <a:pPr/>
              <a:t>10/29/2023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0A03F2E6-9F51-4289-953D-B2EF8579062F}" type="slidenum">
              <a:rPr lang="en" smtClean="0"/>
              <a:pPr/>
              <a:t>‹#›</a:t>
            </a:fld>
            <a:endParaRPr lang="en-US"/>
          </a:p>
        </p:txBody>
      </p:sp>
    </p:spTree>
    <p:extLst>
      <p:ext uri="{BB962C8B-B14F-4D97-AF65-F5344CB8AC3E}">
        <p14:creationId xmlns:p14="http://schemas.microsoft.com/office/powerpoint/2010/main" val="2838393133"/>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Arial" panose="020B0604020202020204" pitchFamily="34" charset="0"/>
        <a:ea typeface="+mn-ea"/>
        <a:cs typeface="+mn-cs"/>
      </a:defRPr>
    </a:lvl1pPr>
    <a:lvl2pPr marL="342900" algn="l" defTabSz="685800" rtl="0" eaLnBrk="1" latinLnBrk="0" hangingPunct="1">
      <a:defRPr sz="900" b="0" i="0" kern="1200">
        <a:solidFill>
          <a:schemeClr val="tx1"/>
        </a:solidFill>
        <a:latin typeface="Arial" panose="020B0604020202020204" pitchFamily="34" charset="0"/>
        <a:ea typeface="+mn-ea"/>
        <a:cs typeface="+mn-cs"/>
      </a:defRPr>
    </a:lvl2pPr>
    <a:lvl3pPr marL="685800" algn="l" defTabSz="685800" rtl="0" eaLnBrk="1" latinLnBrk="0" hangingPunct="1">
      <a:defRPr sz="900" b="0" i="0" kern="1200">
        <a:solidFill>
          <a:schemeClr val="tx1"/>
        </a:solidFill>
        <a:latin typeface="Arial" panose="020B0604020202020204" pitchFamily="34" charset="0"/>
        <a:ea typeface="+mn-ea"/>
        <a:cs typeface="+mn-cs"/>
      </a:defRPr>
    </a:lvl3pPr>
    <a:lvl4pPr marL="1028700" algn="l" defTabSz="685800" rtl="0" eaLnBrk="1" latinLnBrk="0" hangingPunct="1">
      <a:defRPr sz="900" b="0" i="0" kern="1200">
        <a:solidFill>
          <a:schemeClr val="tx1"/>
        </a:solidFill>
        <a:latin typeface="Arial" panose="020B0604020202020204" pitchFamily="34" charset="0"/>
        <a:ea typeface="+mn-ea"/>
        <a:cs typeface="+mn-cs"/>
      </a:defRPr>
    </a:lvl4pPr>
    <a:lvl5pPr marL="1371600" algn="l" defTabSz="685800" rtl="0" eaLnBrk="1" latinLnBrk="0" hangingPunct="1">
      <a:defRPr sz="900" b="0" i="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nk.springer.com/article/10.1007/s10489-020-02125-0#Fig3"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professor, thank you for joining me for the presentation. Today, In this video demonstration, I will do a critical analysis of work done in assignment 1 , as well as improvements/extensions that could be made based</a:t>
            </a:r>
          </a:p>
          <a:p>
            <a:r>
              <a:rPr lang="en-US" dirty="0"/>
              <a:t>on a literature review of the state-of-the-art approaches. </a:t>
            </a:r>
          </a:p>
          <a:p>
            <a:r>
              <a:rPr lang="en-US" b="0" i="0" dirty="0">
                <a:solidFill>
                  <a:srgbClr val="546681"/>
                </a:solidFill>
                <a:effectLst/>
                <a:latin typeface="Arial" panose="020B0604020202020204" pitchFamily="34" charset="0"/>
              </a:rPr>
              <a:t>Deep Learning, a subset of Machine Learning, takes emotion recognition a step further. DL models, particularly Convolutional Neural Networks (CNNs), are designed to automatically and adaptively learn spatial hierarchies of features from the training data. </a:t>
            </a:r>
          </a:p>
          <a:p>
            <a:endParaRPr lang="en-US" b="0" i="0" dirty="0">
              <a:solidFill>
                <a:srgbClr val="546681"/>
              </a:solidFill>
              <a:effectLst/>
              <a:latin typeface="Arial" panose="020B0604020202020204" pitchFamily="34" charset="0"/>
            </a:endParaRPr>
          </a:p>
          <a:p>
            <a:r>
              <a:rPr lang="en-US" b="0" i="0" dirty="0">
                <a:solidFill>
                  <a:srgbClr val="546681"/>
                </a:solidFill>
                <a:effectLst/>
                <a:latin typeface="Arial" panose="020B0604020202020204" pitchFamily="34" charset="0"/>
              </a:rPr>
              <a:t>Proceeding further &gt;</a:t>
            </a:r>
            <a:endParaRPr lang="en-IN" dirty="0"/>
          </a:p>
          <a:p>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1</a:t>
            </a:fld>
            <a:endParaRPr lang="en-US"/>
          </a:p>
        </p:txBody>
      </p:sp>
    </p:spTree>
    <p:extLst>
      <p:ext uri="{BB962C8B-B14F-4D97-AF65-F5344CB8AC3E}">
        <p14:creationId xmlns:p14="http://schemas.microsoft.com/office/powerpoint/2010/main" val="4085147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In this paper, the  presented a robust and computationally efficient pipeline for the automatic recognition of facial emotions in the wild in real-time on a resource-constrained embedded platform. The proposed FER pipeline has employed a novel deep integrated CNN model named </a:t>
            </a:r>
            <a:r>
              <a:rPr lang="en-US" b="0" i="0" dirty="0" err="1">
                <a:solidFill>
                  <a:srgbClr val="333333"/>
                </a:solidFill>
                <a:effectLst/>
                <a:latin typeface="Georgia" panose="02040502050405020303" pitchFamily="18" charset="0"/>
              </a:rPr>
              <a:t>EmNet</a:t>
            </a:r>
            <a:r>
              <a:rPr lang="en-US" b="0" i="0" dirty="0">
                <a:solidFill>
                  <a:srgbClr val="333333"/>
                </a:solidFill>
                <a:effectLst/>
                <a:latin typeface="Georgia" panose="02040502050405020303" pitchFamily="18" charset="0"/>
              </a:rPr>
              <a:t> (emotion network) that jointly optimizes two structurally similar DCNN models and their integrated variant. The two DCNN models extract complementary information from the facial images and thus helped the integrated DCNN model and the complete </a:t>
            </a:r>
            <a:r>
              <a:rPr lang="en-US" b="0" i="0" dirty="0" err="1">
                <a:solidFill>
                  <a:srgbClr val="333333"/>
                </a:solidFill>
                <a:effectLst/>
                <a:latin typeface="Georgia" panose="02040502050405020303" pitchFamily="18" charset="0"/>
              </a:rPr>
              <a:t>EmNet</a:t>
            </a:r>
            <a:r>
              <a:rPr lang="en-US" b="0" i="0" dirty="0">
                <a:solidFill>
                  <a:srgbClr val="333333"/>
                </a:solidFill>
                <a:effectLst/>
                <a:latin typeface="Georgia" panose="02040502050405020303" pitchFamily="18" charset="0"/>
              </a:rPr>
              <a:t> model to achieve enhanced performance.</a:t>
            </a:r>
          </a:p>
          <a:p>
            <a:endParaRPr lang="en-US" b="0" i="0" dirty="0">
              <a:solidFill>
                <a:srgbClr val="333333"/>
              </a:solidFill>
              <a:effectLst/>
              <a:latin typeface="Georgia" panose="02040502050405020303" pitchFamily="18" charset="0"/>
            </a:endParaRPr>
          </a:p>
          <a:p>
            <a:r>
              <a:rPr lang="en-US" b="0" i="0" dirty="0">
                <a:solidFill>
                  <a:srgbClr val="333333"/>
                </a:solidFill>
                <a:effectLst/>
                <a:latin typeface="Georgia" panose="02040502050405020303" pitchFamily="18" charset="0"/>
              </a:rPr>
              <a:t>Figure </a:t>
            </a:r>
            <a:r>
              <a:rPr lang="en-US" b="0" i="0" dirty="0">
                <a:solidFill>
                  <a:srgbClr val="004B83"/>
                </a:solidFill>
                <a:effectLst/>
                <a:latin typeface="Georgia" panose="02040502050405020303" pitchFamily="18" charset="0"/>
                <a:hlinkClick r:id="rId3"/>
              </a:rPr>
              <a:t>3</a:t>
            </a:r>
            <a:r>
              <a:rPr lang="en-US" b="0" i="0" dirty="0">
                <a:solidFill>
                  <a:srgbClr val="333333"/>
                </a:solidFill>
                <a:effectLst/>
                <a:latin typeface="Georgia" panose="02040502050405020303" pitchFamily="18" charset="0"/>
              </a:rPr>
              <a:t> shows the structure of the proposed </a:t>
            </a:r>
            <a:r>
              <a:rPr lang="en-US" b="0" i="0" dirty="0" err="1">
                <a:solidFill>
                  <a:srgbClr val="333333"/>
                </a:solidFill>
                <a:effectLst/>
                <a:latin typeface="Georgia" panose="02040502050405020303" pitchFamily="18" charset="0"/>
              </a:rPr>
              <a:t>EmNet</a:t>
            </a:r>
            <a:r>
              <a:rPr lang="en-US" b="0" i="0" dirty="0">
                <a:solidFill>
                  <a:srgbClr val="333333"/>
                </a:solidFill>
                <a:effectLst/>
                <a:latin typeface="Georgia" panose="02040502050405020303" pitchFamily="18" charset="0"/>
              </a:rPr>
              <a:t> (emotion network), a jointly-optimized DCNN model for FER in the wild. The </a:t>
            </a:r>
            <a:r>
              <a:rPr lang="en-US" b="0" i="0" dirty="0" err="1">
                <a:solidFill>
                  <a:srgbClr val="333333"/>
                </a:solidFill>
                <a:effectLst/>
                <a:latin typeface="Georgia" panose="02040502050405020303" pitchFamily="18" charset="0"/>
              </a:rPr>
              <a:t>EmNet</a:t>
            </a:r>
            <a:r>
              <a:rPr lang="en-US" b="0" i="0" dirty="0">
                <a:solidFill>
                  <a:srgbClr val="333333"/>
                </a:solidFill>
                <a:effectLst/>
                <a:latin typeface="Georgia" panose="02040502050405020303" pitchFamily="18" charset="0"/>
              </a:rPr>
              <a:t> model is a single-input and multi-output model, which for every facial image provides three predictions corresponding to the DCNN Model1, DCNN Model2, and their integrated variant named DCNN Model3. Therefore, during inference, these predictions are fused using the weighted maximum or average fusion to obtain the final decision of the </a:t>
            </a:r>
            <a:r>
              <a:rPr lang="en-US" b="0" i="0" dirty="0" err="1">
                <a:solidFill>
                  <a:srgbClr val="333333"/>
                </a:solidFill>
                <a:effectLst/>
                <a:latin typeface="Georgia" panose="02040502050405020303" pitchFamily="18" charset="0"/>
              </a:rPr>
              <a:t>EmNet</a:t>
            </a:r>
            <a:r>
              <a:rPr lang="en-US" b="0" i="0" dirty="0">
                <a:solidFill>
                  <a:srgbClr val="333333"/>
                </a:solidFill>
                <a:effectLst/>
                <a:latin typeface="Georgia" panose="02040502050405020303" pitchFamily="18" charset="0"/>
              </a:rPr>
              <a:t> model.</a:t>
            </a:r>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10</a:t>
            </a:fld>
            <a:endParaRPr lang="en-US"/>
          </a:p>
        </p:txBody>
      </p:sp>
    </p:spTree>
    <p:extLst>
      <p:ext uri="{BB962C8B-B14F-4D97-AF65-F5344CB8AC3E}">
        <p14:creationId xmlns:p14="http://schemas.microsoft.com/office/powerpoint/2010/main" val="3001734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ial" panose="020B0604020202020204" pitchFamily="34" charset="0"/>
              </a:rPr>
              <a:t>Paper 3</a:t>
            </a:r>
            <a:r>
              <a:rPr lang="en-US" b="0" i="0" baseline="30000" dirty="0">
                <a:solidFill>
                  <a:srgbClr val="222222"/>
                </a:solidFill>
                <a:effectLst/>
                <a:latin typeface="Arial" panose="020B0604020202020204" pitchFamily="34" charset="0"/>
              </a:rPr>
              <a:t>rd</a:t>
            </a:r>
            <a:r>
              <a:rPr lang="en-US" b="0" i="0" dirty="0">
                <a:solidFill>
                  <a:srgbClr val="222222"/>
                </a:solidFill>
                <a:effectLst/>
                <a:latin typeface="Arial" panose="020B0604020202020204" pitchFamily="34" charset="0"/>
              </a:rPr>
              <a:t> : The overall recognition accuracy of the expressions is included in a range between 60% and 90%. Some expressions, like anger and fear, generally have the lowest recognition rates. Indeed, the motions of these expressions are moderate compared to happiness or surprise, and thus more challenging to recognize. Regarding the action units, the experiments reached recognition rates in a broader range, between 50% and 95%. The number of features for each AU to be detected will be increased to achieve more accurate results.</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Paper 4th:  It </a:t>
            </a:r>
            <a:r>
              <a:rPr lang="en-US" dirty="0"/>
              <a:t>presented a single-image 3D face synthesis technique that can handle challenging facial expressions while preserving fine geometric structures. technique combines cues provided by emotion, expression, appearance, and lighting for producing high fidelity proxy geometry and fine geometric details. For detail synthesis, our Deep Facial Detail Net (DFDN) employs both geometry and appearance loss functions and is trained on real data both captured by our system and from in-the-wild images. Comprehensive experiments have shown that our technique can produce, from a single image, ultra high quality 3D faces with fine geometric details under various expressions and lighting conditions.</a:t>
            </a:r>
            <a:endParaRPr lang="en-US" b="0" i="0" dirty="0">
              <a:solidFill>
                <a:srgbClr val="222222"/>
              </a:solidFill>
              <a:effectLst/>
              <a:latin typeface="Arial" panose="020B0604020202020204" pitchFamily="34" charset="0"/>
            </a:endParaRPr>
          </a:p>
          <a:p>
            <a:endParaRPr lang="en-IN" dirty="0"/>
          </a:p>
          <a:p>
            <a:endParaRPr lang="en-IN" dirty="0"/>
          </a:p>
          <a:p>
            <a:r>
              <a:rPr lang="en-US" b="0" i="0" dirty="0">
                <a:solidFill>
                  <a:srgbClr val="374151"/>
                </a:solidFill>
                <a:effectLst/>
                <a:latin typeface="Söhne"/>
              </a:rPr>
              <a:t>In a nutshell, these papers provide insights into recognition accuracy, challenging expressions, 3D face synthesis, and multidimensional cues, all of which can contribute to the advancement of FACS and emotion detection techniques by enhancing accuracy and capturing fine details in facial expressions</a:t>
            </a:r>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11</a:t>
            </a:fld>
            <a:endParaRPr lang="en-US"/>
          </a:p>
        </p:txBody>
      </p:sp>
    </p:spTree>
    <p:extLst>
      <p:ext uri="{BB962C8B-B14F-4D97-AF65-F5344CB8AC3E}">
        <p14:creationId xmlns:p14="http://schemas.microsoft.com/office/powerpoint/2010/main" val="393488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Assumptions for </a:t>
            </a:r>
            <a:r>
              <a:rPr lang="en-IN" sz="900" b="0" i="0" dirty="0">
                <a:effectLst/>
              </a:rPr>
              <a:t>Self-Supervised Learning techniques</a:t>
            </a:r>
            <a:endParaRPr lang="en-US" b="0" i="0" dirty="0">
              <a:solidFill>
                <a:srgbClr val="374151"/>
              </a:solidFill>
              <a:effectLst/>
              <a:latin typeface="Söhne"/>
            </a:endParaRPr>
          </a:p>
          <a:p>
            <a:pPr algn="l">
              <a:buFont typeface="Arial" panose="020B0604020202020204" pitchFamily="34" charset="0"/>
              <a:buNone/>
            </a:pPr>
            <a:r>
              <a:rPr lang="en-US" b="0" i="0" dirty="0">
                <a:solidFill>
                  <a:srgbClr val="374151"/>
                </a:solidFill>
                <a:effectLst/>
                <a:latin typeface="Söhne"/>
              </a:rPr>
              <a:t>Existence of a large unlabeled dataset for self-supervised learning.</a:t>
            </a:r>
          </a:p>
          <a:p>
            <a:pPr algn="l">
              <a:buFont typeface="Arial" panose="020B0604020202020204" pitchFamily="34" charset="0"/>
              <a:buChar char="•"/>
            </a:pPr>
            <a:r>
              <a:rPr lang="en-US" b="0" i="0" dirty="0">
                <a:solidFill>
                  <a:srgbClr val="374151"/>
                </a:solidFill>
                <a:effectLst/>
                <a:latin typeface="Söhne"/>
              </a:rPr>
              <a:t>Availability of a small labeled dataset for fine-tuning.</a:t>
            </a:r>
          </a:p>
          <a:p>
            <a:pPr algn="l">
              <a:buFont typeface="Arial" panose="020B0604020202020204" pitchFamily="34" charset="0"/>
              <a:buChar char="•"/>
            </a:pPr>
            <a:r>
              <a:rPr lang="en-US" b="0" i="0" dirty="0">
                <a:solidFill>
                  <a:srgbClr val="374151"/>
                </a:solidFill>
                <a:effectLst/>
                <a:latin typeface="Söhne"/>
              </a:rPr>
              <a:t>The proxy tasks are designed to capture features relevant to emotion recognition and FACS coding.</a:t>
            </a:r>
          </a:p>
          <a:p>
            <a:pPr algn="l">
              <a:buFont typeface="Arial" panose="020B0604020202020204" pitchFamily="34" charset="0"/>
              <a:buChar char="•"/>
            </a:pPr>
            <a:r>
              <a:rPr lang="en-US" b="0" i="0" dirty="0">
                <a:solidFill>
                  <a:srgbClr val="374151"/>
                </a:solidFill>
                <a:effectLst/>
                <a:latin typeface="Söhne"/>
              </a:rPr>
              <a:t>The base model can be pretrained effectively on the chosen proxy tasks</a:t>
            </a:r>
          </a:p>
          <a:p>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12</a:t>
            </a:fld>
            <a:endParaRPr lang="en-US"/>
          </a:p>
        </p:txBody>
      </p:sp>
    </p:spTree>
    <p:extLst>
      <p:ext uri="{BB962C8B-B14F-4D97-AF65-F5344CB8AC3E}">
        <p14:creationId xmlns:p14="http://schemas.microsoft.com/office/powerpoint/2010/main" val="111101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approach described, where a proxy task is used for self-supervised learning before fine-tuning on a small labeled dataset, can be applied to enhance your </a:t>
            </a:r>
            <a:r>
              <a:rPr lang="en-US" b="0" i="0" dirty="0" err="1">
                <a:solidFill>
                  <a:srgbClr val="374151"/>
                </a:solidFill>
                <a:effectLst/>
                <a:latin typeface="Söhne"/>
              </a:rPr>
              <a:t>ResNet</a:t>
            </a:r>
            <a:r>
              <a:rPr lang="en-US" b="0" i="0" dirty="0">
                <a:solidFill>
                  <a:srgbClr val="374151"/>
                </a:solidFill>
                <a:effectLst/>
                <a:latin typeface="Söhne"/>
              </a:rPr>
              <a:t> model for emotion and FACS detection when you have limited labeled data. Here's how it can be implemented:</a:t>
            </a:r>
          </a:p>
          <a:p>
            <a:pPr algn="l"/>
            <a:r>
              <a:rPr lang="en-US" b="1" i="0" dirty="0">
                <a:solidFill>
                  <a:srgbClr val="374151"/>
                </a:solidFill>
                <a:effectLst/>
                <a:latin typeface="Söhne"/>
              </a:rPr>
              <a:t>Step 1: Design a Proxy Task</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Proxy Task for Emotion and FACS Detection:</a:t>
            </a:r>
            <a:r>
              <a:rPr lang="en-US" b="0" i="0" dirty="0">
                <a:solidFill>
                  <a:srgbClr val="374151"/>
                </a:solidFill>
                <a:effectLst/>
                <a:latin typeface="Söhne"/>
              </a:rPr>
              <a:t> Instead of manually labeling emotions and FACS codes, design a proxy task that doesn't require manual annotations. For emotion recognition, you can create a task that involves reconstructing parts of facial expressions. For FACS coding, design a proxy task that involves predicting missing facial features or actions.</a:t>
            </a:r>
          </a:p>
          <a:p>
            <a:pPr algn="l"/>
            <a:r>
              <a:rPr lang="en-US" b="1" i="0" dirty="0">
                <a:solidFill>
                  <a:srgbClr val="374151"/>
                </a:solidFill>
                <a:effectLst/>
                <a:latin typeface="Söhne"/>
              </a:rPr>
              <a:t>Step 2: Train a Base Model on the Proxy Task</a:t>
            </a:r>
            <a:endParaRPr lang="en-US" b="0" i="0" dirty="0">
              <a:solidFill>
                <a:srgbClr val="374151"/>
              </a:solidFill>
              <a:effectLst/>
              <a:latin typeface="Söhne"/>
            </a:endParaRPr>
          </a:p>
          <a:p>
            <a:pPr algn="l">
              <a:buFont typeface="+mj-lt"/>
              <a:buAutoNum type="arabicPeriod" startAt="2"/>
            </a:pPr>
            <a:r>
              <a:rPr lang="en-US" b="1" i="0" dirty="0">
                <a:solidFill>
                  <a:srgbClr val="374151"/>
                </a:solidFill>
                <a:effectLst/>
                <a:latin typeface="Söhne"/>
              </a:rPr>
              <a:t>Base Model Training:</a:t>
            </a:r>
            <a:r>
              <a:rPr lang="en-US" b="0" i="0" dirty="0">
                <a:solidFill>
                  <a:srgbClr val="374151"/>
                </a:solidFill>
                <a:effectLst/>
                <a:latin typeface="Söhne"/>
              </a:rPr>
              <a:t> Train a base </a:t>
            </a:r>
            <a:r>
              <a:rPr lang="en-US" b="0" i="0" dirty="0" err="1">
                <a:solidFill>
                  <a:srgbClr val="374151"/>
                </a:solidFill>
                <a:effectLst/>
                <a:latin typeface="Söhne"/>
              </a:rPr>
              <a:t>ResNet</a:t>
            </a:r>
            <a:r>
              <a:rPr lang="en-US" b="0" i="0" dirty="0">
                <a:solidFill>
                  <a:srgbClr val="374151"/>
                </a:solidFill>
                <a:effectLst/>
                <a:latin typeface="Söhne"/>
              </a:rPr>
              <a:t> model on the proxy task using a large dataset. In this case, the proxy task could be related to facial expression reconstruction or predicting missing features.</a:t>
            </a:r>
          </a:p>
          <a:p>
            <a:pPr algn="l"/>
            <a:r>
              <a:rPr lang="en-US" b="1" i="0" dirty="0">
                <a:solidFill>
                  <a:srgbClr val="374151"/>
                </a:solidFill>
                <a:effectLst/>
                <a:latin typeface="Söhne"/>
              </a:rPr>
              <a:t>Step 3: Transfer Learning with Small Labeled Dataset</a:t>
            </a:r>
            <a:endParaRPr lang="en-US" b="0" i="0" dirty="0">
              <a:solidFill>
                <a:srgbClr val="374151"/>
              </a:solidFill>
              <a:effectLst/>
              <a:latin typeface="Söhne"/>
            </a:endParaRPr>
          </a:p>
          <a:p>
            <a:pPr algn="l">
              <a:buFont typeface="+mj-lt"/>
              <a:buAutoNum type="arabicPeriod" startAt="3"/>
            </a:pPr>
            <a:r>
              <a:rPr lang="en-US" b="1" i="0" dirty="0">
                <a:solidFill>
                  <a:srgbClr val="374151"/>
                </a:solidFill>
                <a:effectLst/>
                <a:latin typeface="Söhne"/>
              </a:rPr>
              <a:t>Fine-Tuning on Small Labeled Dataset:</a:t>
            </a:r>
            <a:r>
              <a:rPr lang="en-US" b="0" i="0" dirty="0">
                <a:solidFill>
                  <a:srgbClr val="374151"/>
                </a:solidFill>
                <a:effectLst/>
                <a:latin typeface="Söhne"/>
              </a:rPr>
              <a:t> After the base model is trained on the proxy task, fine-tune it on your small labeled dataset for emotion and FACS detection.</a:t>
            </a:r>
          </a:p>
          <a:p>
            <a:pPr marL="742950" lvl="1" indent="-285750" algn="l">
              <a:buFont typeface="+mj-lt"/>
              <a:buAutoNum type="arabicPeriod" startAt="3"/>
            </a:pPr>
            <a:r>
              <a:rPr lang="en-US" b="0" i="0" dirty="0">
                <a:solidFill>
                  <a:srgbClr val="374151"/>
                </a:solidFill>
                <a:effectLst/>
                <a:latin typeface="Söhne"/>
              </a:rPr>
              <a:t>Use the features learned during proxy task training as a starting point for your emotion and FACS detection model.</a:t>
            </a:r>
          </a:p>
          <a:p>
            <a:pPr marL="742950" lvl="1" indent="-285750" algn="l">
              <a:buFont typeface="+mj-lt"/>
              <a:buAutoNum type="arabicPeriod" startAt="3"/>
            </a:pPr>
            <a:r>
              <a:rPr lang="en-US" b="0" i="0" dirty="0">
                <a:solidFill>
                  <a:srgbClr val="374151"/>
                </a:solidFill>
                <a:effectLst/>
                <a:latin typeface="Söhne"/>
              </a:rPr>
              <a:t>Fine-tuning with the small labeled dataset helps the model adapt to the specific tasks of emotion recognition and FACS coding.</a:t>
            </a:r>
          </a:p>
          <a:p>
            <a:endParaRPr lang="en-IN" dirty="0"/>
          </a:p>
          <a:p>
            <a:pPr algn="l">
              <a:buFont typeface="+mj-lt"/>
              <a:buAutoNum type="arabicPeriod"/>
            </a:pPr>
            <a:r>
              <a:rPr lang="en-US" b="1" i="0" dirty="0">
                <a:solidFill>
                  <a:srgbClr val="374151"/>
                </a:solidFill>
                <a:effectLst/>
                <a:latin typeface="Söhne"/>
              </a:rPr>
              <a:t>Improved Feature Learning:</a:t>
            </a:r>
            <a:r>
              <a:rPr lang="en-US" b="0" i="0" dirty="0">
                <a:solidFill>
                  <a:srgbClr val="374151"/>
                </a:solidFill>
                <a:effectLst/>
                <a:latin typeface="Söhne"/>
              </a:rPr>
              <a:t> By training the base </a:t>
            </a:r>
            <a:r>
              <a:rPr lang="en-US" b="0" i="0" dirty="0" err="1">
                <a:solidFill>
                  <a:srgbClr val="374151"/>
                </a:solidFill>
                <a:effectLst/>
                <a:latin typeface="Söhne"/>
              </a:rPr>
              <a:t>ResNet</a:t>
            </a:r>
            <a:r>
              <a:rPr lang="en-US" b="0" i="0" dirty="0">
                <a:solidFill>
                  <a:srgbClr val="374151"/>
                </a:solidFill>
                <a:effectLst/>
                <a:latin typeface="Söhne"/>
              </a:rPr>
              <a:t> model on a self-supervised proxy task, you can expect the model to learn meaningful and robust features related to the structure of facial expressions and actions.</a:t>
            </a:r>
          </a:p>
          <a:p>
            <a:pPr algn="l">
              <a:buFont typeface="+mj-lt"/>
              <a:buAutoNum type="arabicPeriod"/>
            </a:pPr>
            <a:r>
              <a:rPr lang="en-US" b="1" i="0" dirty="0">
                <a:solidFill>
                  <a:srgbClr val="374151"/>
                </a:solidFill>
                <a:effectLst/>
                <a:latin typeface="Söhne"/>
              </a:rPr>
              <a:t>Better Generalization:</a:t>
            </a:r>
            <a:r>
              <a:rPr lang="en-US" b="0" i="0" dirty="0">
                <a:solidFill>
                  <a:srgbClr val="374151"/>
                </a:solidFill>
                <a:effectLst/>
                <a:latin typeface="Söhne"/>
              </a:rPr>
              <a:t> The features learned during the proxy task are expected to be transferable to the tasks of emotion and FACS detection. This should lead to better generalization to new, unseen data.</a:t>
            </a:r>
          </a:p>
          <a:p>
            <a:pPr algn="l">
              <a:buFont typeface="+mj-lt"/>
              <a:buAutoNum type="arabicPeriod"/>
            </a:pPr>
            <a:r>
              <a:rPr lang="en-US" b="1" i="0" dirty="0">
                <a:solidFill>
                  <a:srgbClr val="374151"/>
                </a:solidFill>
                <a:effectLst/>
                <a:latin typeface="Söhne"/>
              </a:rPr>
              <a:t>Data Efficiency:</a:t>
            </a:r>
            <a:r>
              <a:rPr lang="en-US" b="0" i="0" dirty="0">
                <a:solidFill>
                  <a:srgbClr val="374151"/>
                </a:solidFill>
                <a:effectLst/>
                <a:latin typeface="Söhne"/>
              </a:rPr>
              <a:t> Using this approach, you can achieve competitive performance with a smaller labeled dataset, which is particularly valuable when there's a limited amount of labeled data available.</a:t>
            </a:r>
          </a:p>
          <a:p>
            <a:pPr algn="l">
              <a:buFont typeface="+mj-lt"/>
              <a:buAutoNum type="arabicPeriod"/>
            </a:pPr>
            <a:r>
              <a:rPr lang="en-US" b="1" i="0" dirty="0">
                <a:solidFill>
                  <a:srgbClr val="374151"/>
                </a:solidFill>
                <a:effectLst/>
                <a:latin typeface="Söhne"/>
              </a:rPr>
              <a:t>Reduced Risk of Overfitting:</a:t>
            </a:r>
            <a:r>
              <a:rPr lang="en-US" b="0" i="0" dirty="0">
                <a:solidFill>
                  <a:srgbClr val="374151"/>
                </a:solidFill>
                <a:effectLst/>
                <a:latin typeface="Söhne"/>
              </a:rPr>
              <a:t> Pretraining on a proxy task can help mitigate the risk of overfitting to the small labeled dataset, as the model starts with useful feature representations.</a:t>
            </a:r>
          </a:p>
          <a:p>
            <a:pPr algn="l">
              <a:buFont typeface="+mj-lt"/>
              <a:buAutoNum type="arabicPeriod"/>
            </a:pPr>
            <a:r>
              <a:rPr lang="en-US" b="1" i="0" dirty="0">
                <a:solidFill>
                  <a:srgbClr val="374151"/>
                </a:solidFill>
                <a:effectLst/>
                <a:latin typeface="Söhne"/>
              </a:rPr>
              <a:t>Potential for Fine-Tuning:</a:t>
            </a:r>
            <a:r>
              <a:rPr lang="en-US" b="0" i="0" dirty="0">
                <a:solidFill>
                  <a:srgbClr val="374151"/>
                </a:solidFill>
                <a:effectLst/>
                <a:latin typeface="Söhne"/>
              </a:rPr>
              <a:t> Depending on the specifics of your small labeled dataset, fine-tuning the pre-trained model should result in further improvements in emotion and FACS detection accuracy</a:t>
            </a:r>
          </a:p>
          <a:p>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13</a:t>
            </a:fld>
            <a:endParaRPr lang="en-US"/>
          </a:p>
        </p:txBody>
      </p:sp>
    </p:spTree>
    <p:extLst>
      <p:ext uri="{BB962C8B-B14F-4D97-AF65-F5344CB8AC3E}">
        <p14:creationId xmlns:p14="http://schemas.microsoft.com/office/powerpoint/2010/main" val="569991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1. Autoencoders:</a:t>
            </a:r>
            <a:endParaRPr lang="en-US" b="0" i="0" dirty="0">
              <a:solidFill>
                <a:srgbClr val="374151"/>
              </a:solidFill>
              <a:effectLst/>
              <a:latin typeface="Söhne"/>
            </a:endParaRPr>
          </a:p>
          <a:p>
            <a:pPr algn="l">
              <a:buFont typeface="Arial" panose="020B0604020202020204" pitchFamily="34" charset="0"/>
              <a:buChar char="•"/>
            </a:pPr>
            <a:r>
              <a:rPr lang="en-US" b="0" i="1" dirty="0">
                <a:solidFill>
                  <a:srgbClr val="374151"/>
                </a:solidFill>
                <a:effectLst/>
                <a:latin typeface="Söhne"/>
              </a:rPr>
              <a:t>Data Augmentation:</a:t>
            </a:r>
            <a:r>
              <a:rPr lang="en-US" b="0" i="0" dirty="0">
                <a:solidFill>
                  <a:srgbClr val="374151"/>
                </a:solidFill>
                <a:effectLst/>
                <a:latin typeface="Söhne"/>
              </a:rPr>
              <a:t> Train autoencoders to generate augmented facial expression data for improved model generalization.</a:t>
            </a:r>
          </a:p>
          <a:p>
            <a:pPr algn="l">
              <a:buFont typeface="Arial" panose="020B0604020202020204" pitchFamily="34" charset="0"/>
              <a:buChar char="•"/>
            </a:pPr>
            <a:r>
              <a:rPr lang="en-US" b="0" i="1" dirty="0">
                <a:solidFill>
                  <a:srgbClr val="374151"/>
                </a:solidFill>
                <a:effectLst/>
                <a:latin typeface="Söhne"/>
              </a:rPr>
              <a:t>Feature Extraction:</a:t>
            </a:r>
            <a:r>
              <a:rPr lang="en-US" b="0" i="0" dirty="0">
                <a:solidFill>
                  <a:srgbClr val="374151"/>
                </a:solidFill>
                <a:effectLst/>
                <a:latin typeface="Söhne"/>
              </a:rPr>
              <a:t> Utilize autoencoders to extract meaningful features from images to enhance model performance.</a:t>
            </a:r>
          </a:p>
          <a:p>
            <a:pPr algn="l"/>
            <a:r>
              <a:rPr lang="en-US" b="1" i="0" dirty="0">
                <a:solidFill>
                  <a:srgbClr val="374151"/>
                </a:solidFill>
                <a:effectLst/>
                <a:latin typeface="Söhne"/>
              </a:rPr>
              <a:t>2. Generative Adversarial Networks (GANs):</a:t>
            </a:r>
            <a:endParaRPr lang="en-US" b="0" i="0" dirty="0">
              <a:solidFill>
                <a:srgbClr val="374151"/>
              </a:solidFill>
              <a:effectLst/>
              <a:latin typeface="Söhne"/>
            </a:endParaRPr>
          </a:p>
          <a:p>
            <a:pPr algn="l">
              <a:buFont typeface="Arial" panose="020B0604020202020204" pitchFamily="34" charset="0"/>
              <a:buChar char="•"/>
            </a:pPr>
            <a:r>
              <a:rPr lang="en-US" b="0" i="1" dirty="0">
                <a:solidFill>
                  <a:srgbClr val="374151"/>
                </a:solidFill>
                <a:effectLst/>
                <a:latin typeface="Söhne"/>
              </a:rPr>
              <a:t>Data Augmentation:</a:t>
            </a:r>
            <a:r>
              <a:rPr lang="en-US" b="0" i="0" dirty="0">
                <a:solidFill>
                  <a:srgbClr val="374151"/>
                </a:solidFill>
                <a:effectLst/>
                <a:latin typeface="Söhne"/>
              </a:rPr>
              <a:t> GANs create synthetic data to augment training sets, increasing the diversity of emotions and expressions.</a:t>
            </a:r>
          </a:p>
          <a:p>
            <a:pPr algn="l">
              <a:buFont typeface="Arial" panose="020B0604020202020204" pitchFamily="34" charset="0"/>
              <a:buChar char="•"/>
            </a:pPr>
            <a:r>
              <a:rPr lang="en-US" b="0" i="1" dirty="0">
                <a:solidFill>
                  <a:srgbClr val="374151"/>
                </a:solidFill>
                <a:effectLst/>
                <a:latin typeface="Söhne"/>
              </a:rPr>
              <a:t>Fine-Tuning:</a:t>
            </a:r>
            <a:r>
              <a:rPr lang="en-US" b="0" i="0" dirty="0">
                <a:solidFill>
                  <a:srgbClr val="374151"/>
                </a:solidFill>
                <a:effectLst/>
                <a:latin typeface="Söhne"/>
              </a:rPr>
              <a:t> Pretrain GANs on large expression datasets and fine-tune them for our specific tasks to transfer knowledge of generating realistic expressions.</a:t>
            </a:r>
          </a:p>
          <a:p>
            <a:pPr algn="l"/>
            <a:r>
              <a:rPr lang="en-US" b="1" i="0" dirty="0">
                <a:solidFill>
                  <a:srgbClr val="374151"/>
                </a:solidFill>
                <a:effectLst/>
                <a:latin typeface="Söhne"/>
              </a:rPr>
              <a:t>3. Text Generation:</a:t>
            </a:r>
            <a:endParaRPr lang="en-US" b="0" i="0" dirty="0">
              <a:solidFill>
                <a:srgbClr val="374151"/>
              </a:solidFill>
              <a:effectLst/>
              <a:latin typeface="Söhne"/>
            </a:endParaRPr>
          </a:p>
          <a:p>
            <a:pPr algn="l">
              <a:buFont typeface="Arial" panose="020B0604020202020204" pitchFamily="34" charset="0"/>
              <a:buChar char="•"/>
            </a:pPr>
            <a:r>
              <a:rPr lang="en-US" b="0" i="1" dirty="0">
                <a:solidFill>
                  <a:srgbClr val="374151"/>
                </a:solidFill>
                <a:effectLst/>
                <a:latin typeface="Söhne"/>
              </a:rPr>
              <a:t>Emotion Labeling:</a:t>
            </a:r>
            <a:r>
              <a:rPr lang="en-US" b="0" i="0" dirty="0">
                <a:solidFill>
                  <a:srgbClr val="374151"/>
                </a:solidFill>
                <a:effectLst/>
                <a:latin typeface="Söhne"/>
              </a:rPr>
              <a:t> Generate textual labels for images, describing emotions or FACS codes, and supplement training data with these descriptions to aid in model training.</a:t>
            </a:r>
          </a:p>
          <a:p>
            <a:pPr algn="l"/>
            <a:r>
              <a:rPr lang="en-US" b="1" i="0" dirty="0">
                <a:solidFill>
                  <a:srgbClr val="374151"/>
                </a:solidFill>
                <a:effectLst/>
                <a:latin typeface="Söhne"/>
              </a:rPr>
              <a:t>4. Speech Generation:</a:t>
            </a:r>
            <a:endParaRPr lang="en-US" b="0" i="0" dirty="0">
              <a:solidFill>
                <a:srgbClr val="374151"/>
              </a:solidFill>
              <a:effectLst/>
              <a:latin typeface="Söhne"/>
            </a:endParaRPr>
          </a:p>
          <a:p>
            <a:pPr algn="l">
              <a:buFont typeface="Arial" panose="020B0604020202020204" pitchFamily="34" charset="0"/>
              <a:buChar char="•"/>
            </a:pPr>
            <a:r>
              <a:rPr lang="en-US" b="0" i="1" dirty="0">
                <a:solidFill>
                  <a:srgbClr val="374151"/>
                </a:solidFill>
                <a:effectLst/>
                <a:latin typeface="Söhne"/>
              </a:rPr>
              <a:t>Multimodal Learning:</a:t>
            </a:r>
            <a:r>
              <a:rPr lang="en-US" b="0" i="0" dirty="0">
                <a:solidFill>
                  <a:srgbClr val="374151"/>
                </a:solidFill>
                <a:effectLst/>
                <a:latin typeface="Söhne"/>
              </a:rPr>
              <a:t> Use speech generation to create audio clips corresponding to emotions in images, enabling the model to learn from both visual and auditory cues.</a:t>
            </a:r>
          </a:p>
          <a:p>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14</a:t>
            </a:fld>
            <a:endParaRPr lang="en-US"/>
          </a:p>
        </p:txBody>
      </p:sp>
    </p:spTree>
    <p:extLst>
      <p:ext uri="{BB962C8B-B14F-4D97-AF65-F5344CB8AC3E}">
        <p14:creationId xmlns:p14="http://schemas.microsoft.com/office/powerpoint/2010/main" val="3393511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Clustering for Feature Grouping:</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Use unsupervised clustering techniques such as K-means or hierarchical clustering to identify common patterns or clusters of facial expressions and actions.</a:t>
            </a:r>
          </a:p>
          <a:p>
            <a:pPr algn="l">
              <a:buFont typeface="Arial" panose="020B0604020202020204" pitchFamily="34" charset="0"/>
              <a:buChar char="•"/>
            </a:pPr>
            <a:r>
              <a:rPr lang="en-US" b="0" i="0" dirty="0">
                <a:solidFill>
                  <a:srgbClr val="374151"/>
                </a:solidFill>
                <a:effectLst/>
                <a:latin typeface="Söhne"/>
              </a:rPr>
              <a:t>This can help group similar expressions and actions, aiding your </a:t>
            </a:r>
            <a:r>
              <a:rPr lang="en-US" b="0" i="0" dirty="0" err="1">
                <a:solidFill>
                  <a:srgbClr val="374151"/>
                </a:solidFill>
                <a:effectLst/>
                <a:latin typeface="Söhne"/>
              </a:rPr>
              <a:t>ResNet</a:t>
            </a:r>
            <a:r>
              <a:rPr lang="en-US" b="0" i="0" dirty="0">
                <a:solidFill>
                  <a:srgbClr val="374151"/>
                </a:solidFill>
                <a:effectLst/>
                <a:latin typeface="Söhne"/>
              </a:rPr>
              <a:t> model in recognizing specific emotions and FACS codes.</a:t>
            </a:r>
          </a:p>
          <a:p>
            <a:pPr algn="l">
              <a:buFont typeface="Arial" panose="020B0604020202020204" pitchFamily="34" charset="0"/>
              <a:buChar char="•"/>
            </a:pPr>
            <a:r>
              <a:rPr lang="en-US" b="0" i="0" dirty="0">
                <a:solidFill>
                  <a:srgbClr val="374151"/>
                </a:solidFill>
                <a:effectLst/>
                <a:latin typeface="Söhne"/>
              </a:rPr>
              <a:t>Literature Reference: "Cluster Analysis" by Everitt, B. S., Landau, S., Leese, M., &amp; Stahl, D. (2011). This book provides a comprehensive overview of clustering techniques.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a:p>
            <a:pPr algn="l"/>
            <a:r>
              <a:rPr lang="en-IN" b="1" i="0" dirty="0">
                <a:solidFill>
                  <a:srgbClr val="374151"/>
                </a:solidFill>
                <a:effectLst/>
                <a:latin typeface="Söhne"/>
              </a:rPr>
              <a:t>Anomaly Detection for Data Quality:</a:t>
            </a:r>
            <a:endParaRPr lang="en-IN" b="0" i="0" dirty="0">
              <a:solidFill>
                <a:srgbClr val="374151"/>
              </a:solidFill>
              <a:effectLst/>
              <a:latin typeface="Söhne"/>
            </a:endParaRPr>
          </a:p>
          <a:p>
            <a:pPr algn="l">
              <a:buFont typeface="Arial" panose="020B0604020202020204" pitchFamily="34" charset="0"/>
              <a:buChar char="•"/>
            </a:pPr>
            <a:r>
              <a:rPr lang="en-IN" b="0" i="0" dirty="0">
                <a:solidFill>
                  <a:srgbClr val="374151"/>
                </a:solidFill>
                <a:effectLst/>
                <a:latin typeface="Söhne"/>
              </a:rPr>
              <a:t>Employ unsupervised anomaly detection methods to identify and handle outliers or low-quality data points.</a:t>
            </a:r>
          </a:p>
          <a:p>
            <a:pPr algn="l">
              <a:buFont typeface="Arial" panose="020B0604020202020204" pitchFamily="34" charset="0"/>
              <a:buChar char="•"/>
            </a:pPr>
            <a:r>
              <a:rPr lang="en-IN" b="0" i="0" dirty="0">
                <a:solidFill>
                  <a:srgbClr val="374151"/>
                </a:solidFill>
                <a:effectLst/>
                <a:latin typeface="Söhne"/>
              </a:rPr>
              <a:t>Ensuring data quality is essential for accurate FACS coding and emotion recognition.</a:t>
            </a:r>
          </a:p>
          <a:p>
            <a:pPr algn="l">
              <a:buFont typeface="Arial" panose="020B0604020202020204" pitchFamily="34" charset="0"/>
              <a:buChar char="•"/>
            </a:pPr>
            <a:r>
              <a:rPr lang="en-IN" b="0" i="0" dirty="0">
                <a:solidFill>
                  <a:srgbClr val="374151"/>
                </a:solidFill>
                <a:effectLst/>
                <a:latin typeface="Söhne"/>
              </a:rPr>
              <a:t>Literature Reference: "Anomaly Detection: A Survey" by Chandola, V., Banerjee, A., &amp; Kumar, V. (2009). This survey paper discusses various anomaly detection techniques</a:t>
            </a:r>
          </a:p>
          <a:p>
            <a:pPr algn="l">
              <a:buFont typeface="Arial" panose="020B0604020202020204" pitchFamily="34" charset="0"/>
              <a:buChar char="•"/>
            </a:pPr>
            <a:endParaRPr lang="en-US" b="0" i="0" dirty="0">
              <a:solidFill>
                <a:srgbClr val="374151"/>
              </a:solidFill>
              <a:effectLst/>
              <a:latin typeface="Söhne"/>
            </a:endParaRPr>
          </a:p>
          <a:p>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15</a:t>
            </a:fld>
            <a:endParaRPr lang="en-US"/>
          </a:p>
        </p:txBody>
      </p:sp>
    </p:spTree>
    <p:extLst>
      <p:ext uri="{BB962C8B-B14F-4D97-AF65-F5344CB8AC3E}">
        <p14:creationId xmlns:p14="http://schemas.microsoft.com/office/powerpoint/2010/main" val="3062655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TIXGeneral-Regular"/>
              </a:rPr>
              <a:t>GAN  : shows that the method performs well in identifying “happy” and “surprised,” with accuracy rates reaching 88% and 85%, respectively. In addition, it can be noticed that the ability to recognize “fear” facial expressions of generating confrontation network is low, with an accuracy rate of 57%. This is because the labeling in the FER 2013 dataset is not good.</a:t>
            </a:r>
          </a:p>
          <a:p>
            <a:endParaRPr lang="en-US" b="0" i="0" dirty="0">
              <a:solidFill>
                <a:srgbClr val="000000"/>
              </a:solidFill>
              <a:effectLst/>
              <a:latin typeface="STIXGeneral-Regular"/>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Cambria" panose="02040503050406030204" pitchFamily="18" charset="0"/>
              </a:rPr>
              <a:t>Proxy task : Facial Mimicry Towards Artificial Agents</a:t>
            </a:r>
          </a:p>
          <a:p>
            <a:r>
              <a:rPr lang="en-US" b="0" i="0" dirty="0">
                <a:solidFill>
                  <a:srgbClr val="212121"/>
                </a:solidFill>
                <a:effectLst/>
                <a:latin typeface="Cambria" panose="02040503050406030204" pitchFamily="18" charset="0"/>
              </a:rPr>
              <a:t>According to the results, participants’ emotion recognition was better when participants observed the characterlike agents with respect to when they observed the humanlike agents</a:t>
            </a:r>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16</a:t>
            </a:fld>
            <a:endParaRPr lang="en-US"/>
          </a:p>
        </p:txBody>
      </p:sp>
    </p:spTree>
    <p:extLst>
      <p:ext uri="{BB962C8B-B14F-4D97-AF65-F5344CB8AC3E}">
        <p14:creationId xmlns:p14="http://schemas.microsoft.com/office/powerpoint/2010/main" val="266670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17</a:t>
            </a:fld>
            <a:endParaRPr lang="en-US"/>
          </a:p>
        </p:txBody>
      </p:sp>
    </p:spTree>
    <p:extLst>
      <p:ext uri="{BB962C8B-B14F-4D97-AF65-F5344CB8AC3E}">
        <p14:creationId xmlns:p14="http://schemas.microsoft.com/office/powerpoint/2010/main" val="646725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18</a:t>
            </a:fld>
            <a:endParaRPr lang="en-US"/>
          </a:p>
        </p:txBody>
      </p:sp>
    </p:spTree>
    <p:extLst>
      <p:ext uri="{BB962C8B-B14F-4D97-AF65-F5344CB8AC3E}">
        <p14:creationId xmlns:p14="http://schemas.microsoft.com/office/powerpoint/2010/main" val="161368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19</a:t>
            </a:fld>
            <a:endParaRPr lang="en-US"/>
          </a:p>
        </p:txBody>
      </p:sp>
    </p:spTree>
    <p:extLst>
      <p:ext uri="{BB962C8B-B14F-4D97-AF65-F5344CB8AC3E}">
        <p14:creationId xmlns:p14="http://schemas.microsoft.com/office/powerpoint/2010/main" val="4218178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Ack of country</a:t>
            </a:r>
          </a:p>
        </p:txBody>
      </p:sp>
      <p:sp>
        <p:nvSpPr>
          <p:cNvPr id="4" name="Slide Number Placeholder 3"/>
          <p:cNvSpPr>
            <a:spLocks noGrp="1"/>
          </p:cNvSpPr>
          <p:nvPr>
            <p:ph type="sldNum" sz="quarter" idx="5"/>
          </p:nvPr>
        </p:nvSpPr>
        <p:spPr/>
        <p:txBody>
          <a:bodyPr/>
          <a:lstStyle/>
          <a:p>
            <a:fld id="{0A03F2E6-9F51-4289-953D-B2EF8579062F}" type="slidenum">
              <a:rPr lang="en" smtClean="0"/>
              <a:pPr/>
              <a:t>2</a:t>
            </a:fld>
            <a:endParaRPr lang="en-US"/>
          </a:p>
        </p:txBody>
      </p:sp>
    </p:spTree>
    <p:extLst>
      <p:ext uri="{BB962C8B-B14F-4D97-AF65-F5344CB8AC3E}">
        <p14:creationId xmlns:p14="http://schemas.microsoft.com/office/powerpoint/2010/main" val="105102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374151"/>
                </a:solidFill>
                <a:effectLst/>
                <a:latin typeface="Söhne"/>
              </a:rPr>
              <a:t>Agenda of this demo is - An overview of the work completed in Assessment 1, along with potential enhancements and extensions informed by a literature review of cutting-edge methodologies and advanced techniques acquired during the course.</a:t>
            </a:r>
          </a:p>
          <a:p>
            <a:r>
              <a:rPr lang="en-US" dirty="0"/>
              <a:t>Introduction:</a:t>
            </a:r>
          </a:p>
          <a:p>
            <a:r>
              <a:rPr lang="en-US" dirty="0"/>
              <a:t>Facial expression analysis is a crucial task in computer vision and machine learning, with applications ranging from security and human-computer interaction to driver safety and healthcare. </a:t>
            </a:r>
          </a:p>
          <a:p>
            <a:endParaRPr lang="en-US" dirty="0"/>
          </a:p>
          <a:p>
            <a:pPr algn="l" fontAlgn="auto"/>
            <a:r>
              <a:rPr lang="en-US" b="1" i="0" dirty="0">
                <a:solidFill>
                  <a:srgbClr val="32435D"/>
                </a:solidFill>
                <a:effectLst/>
                <a:latin typeface="inherit"/>
              </a:rPr>
              <a:t>If we talk about definition of facial emotion recognition</a:t>
            </a:r>
            <a:r>
              <a:rPr lang="en-US" b="0" i="0" dirty="0">
                <a:solidFill>
                  <a:srgbClr val="32435D"/>
                </a:solidFill>
                <a:effectLst/>
                <a:latin typeface="AvenirNext"/>
              </a:rPr>
              <a:t> : </a:t>
            </a:r>
            <a:r>
              <a:rPr lang="en-US" b="0" i="0" dirty="0">
                <a:solidFill>
                  <a:srgbClr val="546681"/>
                </a:solidFill>
                <a:effectLst/>
                <a:latin typeface="Arial" panose="020B0604020202020204" pitchFamily="34" charset="0"/>
              </a:rPr>
              <a:t>FER is an advanced application of artificial intelligence that focuses on detecting and interpreting human emotions from facial expressions. Using principles from both computer vision and machine learning, FER systems are able to identify the key features of a face such as the eyes, eyebrows, nose, and mouth, and analyze the spatial arrangement and movement of these features to classify a person's emotional state.</a:t>
            </a:r>
          </a:p>
          <a:p>
            <a:pPr algn="l" fontAlgn="auto"/>
            <a:endParaRPr lang="en-US" b="0" i="0" dirty="0">
              <a:solidFill>
                <a:srgbClr val="546681"/>
              </a:solidFill>
              <a:effectLst/>
              <a:latin typeface="Arial" panose="020B0604020202020204" pitchFamily="34" charset="0"/>
            </a:endParaRPr>
          </a:p>
          <a:p>
            <a:pPr algn="l" fontAlgn="auto"/>
            <a:r>
              <a:rPr lang="en-US" b="1" i="0" dirty="0">
                <a:solidFill>
                  <a:srgbClr val="32435D"/>
                </a:solidFill>
                <a:effectLst/>
                <a:latin typeface="inherit"/>
              </a:rPr>
              <a:t>Use of facial emotion recognition in customer service and marketing</a:t>
            </a:r>
            <a:endParaRPr lang="en-US" b="0" i="0" dirty="0">
              <a:solidFill>
                <a:srgbClr val="32435D"/>
              </a:solidFill>
              <a:effectLst/>
              <a:latin typeface="AvenirNext"/>
            </a:endParaRPr>
          </a:p>
          <a:p>
            <a:pPr algn="l" fontAlgn="auto"/>
            <a:r>
              <a:rPr lang="en-US" b="0" i="0" dirty="0">
                <a:solidFill>
                  <a:srgbClr val="546681"/>
                </a:solidFill>
                <a:effectLst/>
                <a:latin typeface="Arial" panose="020B0604020202020204" pitchFamily="34" charset="0"/>
              </a:rPr>
              <a:t>Facial emotion recognition technology has proven to be a game-changer in customer service and marketing, leading to more personalized and engaging experiences. </a:t>
            </a:r>
            <a:endParaRPr lang="en-US" b="0" i="0" dirty="0">
              <a:solidFill>
                <a:srgbClr val="546681"/>
              </a:solidFill>
              <a:effectLst/>
              <a:latin typeface="AvenirNext"/>
            </a:endParaRPr>
          </a:p>
          <a:p>
            <a:pPr algn="l" fontAlgn="auto"/>
            <a:endParaRPr lang="en-US" b="0" i="0" dirty="0">
              <a:solidFill>
                <a:srgbClr val="546681"/>
              </a:solidFill>
              <a:effectLst/>
              <a:latin typeface="AvenirNext"/>
            </a:endParaRPr>
          </a:p>
          <a:p>
            <a:endParaRPr lang="en-US" dirty="0"/>
          </a:p>
        </p:txBody>
      </p:sp>
      <p:sp>
        <p:nvSpPr>
          <p:cNvPr id="4" name="Slide Number Placeholder 3"/>
          <p:cNvSpPr>
            <a:spLocks noGrp="1"/>
          </p:cNvSpPr>
          <p:nvPr>
            <p:ph type="sldNum" sz="quarter" idx="5"/>
          </p:nvPr>
        </p:nvSpPr>
        <p:spPr/>
        <p:txBody>
          <a:bodyPr/>
          <a:lstStyle/>
          <a:p>
            <a:fld id="{0A03F2E6-9F51-4289-953D-B2EF8579062F}" type="slidenum">
              <a:rPr lang="en" smtClean="0"/>
              <a:pPr/>
              <a:t>3</a:t>
            </a:fld>
            <a:endParaRPr lang="en-US"/>
          </a:p>
        </p:txBody>
      </p:sp>
    </p:spTree>
    <p:extLst>
      <p:ext uri="{BB962C8B-B14F-4D97-AF65-F5344CB8AC3E}">
        <p14:creationId xmlns:p14="http://schemas.microsoft.com/office/powerpoint/2010/main" val="80937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my assignment 1, I aim to develop an end-to-end trained deep convolutional neural network (CNN) to identify high-level emotions (Positive, Negative, Surprised) and detect specific Facial Action Coding System (FACS) codes in images. We will use a subset of The Extended Cohn-Kanade Dataset (CK+) to accomplish this task.</a:t>
            </a:r>
          </a:p>
          <a:p>
            <a:endParaRPr lang="en-US" dirty="0"/>
          </a:p>
          <a:p>
            <a:r>
              <a:rPr lang="en-US" dirty="0"/>
              <a:t>Dataset Description:</a:t>
            </a:r>
          </a:p>
          <a:p>
            <a:r>
              <a:rPr lang="en-US" dirty="0"/>
              <a:t>The CK+ dataset comprises 560 labeled images collected from 123 subjects. These images are annotated with high-level emotions and FACS codes, making it a valuable resource for emotion recognition research. The dataset is described in detail in the linked paper.</a:t>
            </a:r>
          </a:p>
          <a:p>
            <a:endParaRPr lang="en-US" dirty="0"/>
          </a:p>
          <a:p>
            <a:r>
              <a:rPr lang="en-US" dirty="0"/>
              <a:t>Objective:</a:t>
            </a:r>
          </a:p>
          <a:p>
            <a:r>
              <a:rPr lang="en-US" dirty="0"/>
              <a:t>Our primary objective is to design a comprehensive experiment to predict two key attributes:</a:t>
            </a:r>
          </a:p>
          <a:p>
            <a:endParaRPr lang="en-US" dirty="0"/>
          </a:p>
          <a:p>
            <a:r>
              <a:rPr lang="en-US" dirty="0"/>
              <a:t>High-Level Emotion: We aim to classify images into one of three emotions - "Positive," "Negative," or "Surprised."</a:t>
            </a:r>
          </a:p>
          <a:p>
            <a:r>
              <a:rPr lang="en-US" dirty="0"/>
              <a:t>FACS Codes: We aim to determine if a specific FACS code is present in each image. This is a binary classification task, where we predict whether a particular FACS code is expressed in the image (yes/1) or not (no/0)</a:t>
            </a:r>
          </a:p>
          <a:p>
            <a:endParaRPr lang="en-US" dirty="0"/>
          </a:p>
          <a:p>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4</a:t>
            </a:fld>
            <a:endParaRPr lang="en-US"/>
          </a:p>
        </p:txBody>
      </p:sp>
    </p:spTree>
    <p:extLst>
      <p:ext uri="{BB962C8B-B14F-4D97-AF65-F5344CB8AC3E}">
        <p14:creationId xmlns:p14="http://schemas.microsoft.com/office/powerpoint/2010/main" val="252766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did exploration of Extended Cohn-Kanade (CK+) Dataset &amp; Data Preprocessing to get insights in data.</a:t>
            </a:r>
          </a:p>
          <a:p>
            <a:r>
              <a:rPr lang="en-US" dirty="0"/>
              <a:t>Next, Image Visualization and Data Description: Images are displayed using PIL and Matplotlib to visually inspect a subset of the dataset</a:t>
            </a:r>
          </a:p>
          <a:p>
            <a:r>
              <a:rPr lang="en-US" dirty="0"/>
              <a:t>Action Units Analysis &amp; Correlation: I observed that three unique emotions are present: '</a:t>
            </a:r>
            <a:r>
              <a:rPr lang="en-US" dirty="0" err="1"/>
              <a:t>negative,''surprise</a:t>
            </a:r>
            <a:r>
              <a:rPr lang="en-US" dirty="0"/>
              <a:t>,' and 'positive.' The dataset includes rows with specific emotions and associated Action Units (AU) values , I did visualization after it .</a:t>
            </a:r>
          </a:p>
          <a:p>
            <a:r>
              <a:rPr lang="en-US" dirty="0"/>
              <a:t>Data Splitting: I split CK dataset into three subsets: training, validation, test sets. The training set consists of 60% of original dataset. The validation set and test each make up 20% of original dataset. </a:t>
            </a:r>
          </a:p>
          <a:p>
            <a:r>
              <a:rPr lang="en-US" dirty="0"/>
              <a:t>I created my customized Data Loader: I have defined a </a:t>
            </a:r>
            <a:r>
              <a:rPr lang="en-US" dirty="0" err="1"/>
              <a:t>DataGenerator</a:t>
            </a:r>
            <a:r>
              <a:rPr lang="en-US" dirty="0"/>
              <a:t> class to prepare batches of image data with associated labels</a:t>
            </a:r>
          </a:p>
          <a:p>
            <a:r>
              <a:rPr lang="en-US" dirty="0"/>
              <a:t>for training deep learning models. I have added 2 output layers, one to predict emotions, 2nd to predict FACS.</a:t>
            </a:r>
          </a:p>
          <a:p>
            <a:endParaRPr lang="en-US" dirty="0"/>
          </a:p>
          <a:p>
            <a:r>
              <a:rPr lang="en-US" dirty="0"/>
              <a:t>Data Augmentation is applied in data loader. I did Random Rotation, Random Shift, Padding, Brightness Adjustment as part of augmentation.</a:t>
            </a:r>
          </a:p>
          <a:p>
            <a:r>
              <a:rPr lang="en-US" dirty="0"/>
              <a:t>Finally, the image is cropped to match the desired input size after all other augmentations</a:t>
            </a:r>
          </a:p>
          <a:p>
            <a:endParaRPr lang="en-US" dirty="0"/>
          </a:p>
          <a:p>
            <a:r>
              <a:rPr lang="en-US" dirty="0"/>
              <a:t>Baseline model [</a:t>
            </a:r>
            <a:r>
              <a:rPr lang="en-US" dirty="0" err="1"/>
              <a:t>ResNet</a:t>
            </a:r>
            <a:r>
              <a:rPr lang="en-US" dirty="0"/>
              <a:t> Model]</a:t>
            </a:r>
          </a:p>
          <a:p>
            <a:r>
              <a:rPr lang="en-US" dirty="0"/>
              <a:t>I chose </a:t>
            </a:r>
            <a:r>
              <a:rPr lang="en-US" dirty="0" err="1"/>
              <a:t>ResNet</a:t>
            </a:r>
            <a:r>
              <a:rPr lang="en-US" dirty="0"/>
              <a:t> model for facial emotion recognition and FACS label due to its ability to handle deep architectures,</a:t>
            </a:r>
          </a:p>
          <a:p>
            <a:r>
              <a:rPr lang="en-US" dirty="0"/>
              <a:t>extract meaningful features, leverage pre-trained models, and achieve state-of-the-art performance. </a:t>
            </a:r>
          </a:p>
          <a:p>
            <a:endParaRPr lang="en-US" dirty="0"/>
          </a:p>
          <a:p>
            <a:r>
              <a:rPr lang="en-US" dirty="0"/>
              <a:t>Architecture: My model consists of an input layer, convolutional layers, 12 residual blocks with varying</a:t>
            </a:r>
          </a:p>
          <a:p>
            <a:r>
              <a:rPr lang="en-US" dirty="0"/>
              <a:t>numbers of convolutional layers and filter sizes, a global average pooling layer, a flattened layer.</a:t>
            </a:r>
          </a:p>
          <a:p>
            <a:r>
              <a:rPr lang="en-US" dirty="0"/>
              <a:t>Residual Blocks (Total of 12 Blocks): Each block includes multiple Conv2D layers with 64 filters, kernel size (3x3), and </a:t>
            </a:r>
            <a:r>
              <a:rPr lang="en-US" dirty="0" err="1"/>
              <a:t>ReLU</a:t>
            </a:r>
            <a:r>
              <a:rPr lang="en-US" dirty="0"/>
              <a:t> activation.</a:t>
            </a:r>
          </a:p>
          <a:p>
            <a:r>
              <a:rPr lang="en-US" dirty="0"/>
              <a:t>Batch Normalization is applied within each residual block.</a:t>
            </a:r>
          </a:p>
          <a:p>
            <a:endParaRPr lang="en-US" dirty="0"/>
          </a:p>
          <a:p>
            <a:r>
              <a:rPr lang="en-US" dirty="0"/>
              <a:t>Hyper parameters selection strategy: I have used Regularization lambda and changed with no of </a:t>
            </a:r>
            <a:r>
              <a:rPr lang="en-US" dirty="0" err="1"/>
              <a:t>epcohs</a:t>
            </a:r>
            <a:r>
              <a:rPr lang="en-US" dirty="0"/>
              <a:t>. </a:t>
            </a:r>
          </a:p>
          <a:p>
            <a:r>
              <a:rPr lang="en-US" dirty="0"/>
              <a:t>I have used Adam optimizer, </a:t>
            </a:r>
          </a:p>
          <a:p>
            <a:r>
              <a:rPr lang="en-US" dirty="0"/>
              <a:t>Two different loss functions for emotion output (</a:t>
            </a:r>
            <a:r>
              <a:rPr lang="en-US" dirty="0" err="1"/>
              <a:t>categorical_crossentropy</a:t>
            </a:r>
            <a:r>
              <a:rPr lang="en-US" dirty="0"/>
              <a:t>) and the FACS output (</a:t>
            </a:r>
            <a:r>
              <a:rPr lang="en-US" dirty="0" err="1"/>
              <a:t>binary_crossentropy</a:t>
            </a:r>
            <a:r>
              <a:rPr lang="en-US" dirty="0"/>
              <a:t>). In addition to it, I used F1 score metrics for both tasks along with accuracy.</a:t>
            </a:r>
          </a:p>
          <a:p>
            <a:endParaRPr lang="en-US" dirty="0"/>
          </a:p>
          <a:p>
            <a:r>
              <a:rPr lang="en-US" dirty="0"/>
              <a:t>The last part was model compilation and performance evaluation. </a:t>
            </a:r>
          </a:p>
          <a:p>
            <a:endParaRPr lang="en-US" dirty="0"/>
          </a:p>
          <a:p>
            <a:r>
              <a:rPr lang="en-US" dirty="0"/>
              <a:t>Other than it , I used Mobile Net as well to explore this problem as </a:t>
            </a:r>
            <a:r>
              <a:rPr lang="en-US" dirty="0" err="1"/>
              <a:t>MobileNet</a:t>
            </a:r>
            <a:r>
              <a:rPr lang="en-US" dirty="0"/>
              <a:t> is a strong choice for emotion recognition in mobile applications due to its efficiency, speed, low memory footprint, and the ability to achieve satisfactory accuracy.</a:t>
            </a:r>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5</a:t>
            </a:fld>
            <a:endParaRPr lang="en-US"/>
          </a:p>
        </p:txBody>
      </p:sp>
    </p:spTree>
    <p:extLst>
      <p:ext uri="{BB962C8B-B14F-4D97-AF65-F5344CB8AC3E}">
        <p14:creationId xmlns:p14="http://schemas.microsoft.com/office/powerpoint/2010/main" val="418668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During Heatmap visualization, it is observed that there are Strong positive correlations are found between AUs 1 and 2, AUs 1 and 27, AUs 2 and 27, AUs 6 and 12, and AUs 23 and 24. Strong negative correlations are observed between AUs 11 and 26, and AUs 14 and 15.</a:t>
            </a:r>
          </a:p>
          <a:p>
            <a:endParaRPr lang="en-US" dirty="0"/>
          </a:p>
          <a:p>
            <a:r>
              <a:rPr lang="en-US" dirty="0"/>
              <a:t>Ultimate judgment: Run 1 and Run 4 strike a balance between overfitting and underfitting, showcasing the importance of careful hyperparameter selection for achieving good model performance. Run 3 overfits the data, while Run 2 underfits. </a:t>
            </a:r>
          </a:p>
          <a:p>
            <a:r>
              <a:rPr lang="en-US" dirty="0"/>
              <a:t>Accuracy &amp; F 1 score Metrics For emotion prediction: The precision score of 0.7656 indicates that when the model predicts an emotion, it is correct approximately 76.56% of the time. The recall score of 0.625 suggests that the model captures approximately 62.5% of all actual positive emotions.</a:t>
            </a:r>
          </a:p>
          <a:p>
            <a:r>
              <a:rPr lang="en-US" dirty="0"/>
              <a:t>The F1 score of 0.4808 is the harmonic mean of precision and recall, providing a balance between the two. </a:t>
            </a:r>
          </a:p>
          <a:p>
            <a:r>
              <a:rPr lang="en-US" dirty="0"/>
              <a:t>Accuracy &amp; F 1 score Metrics For FACS label detection: The weighted FACS label precision score of 0.9778 indicates that when the model predicts FACS labels, it is correct approximately 97.78% of the time. </a:t>
            </a:r>
          </a:p>
          <a:p>
            <a:endParaRPr lang="en-US" dirty="0"/>
          </a:p>
          <a:p>
            <a:r>
              <a:rPr lang="en-US" dirty="0"/>
              <a:t>Adjusting hyperparameters can significantly impact a model's performance and reduced losses</a:t>
            </a:r>
          </a:p>
          <a:p>
            <a:r>
              <a:rPr lang="en-US" dirty="0"/>
              <a:t> No. of </a:t>
            </a:r>
            <a:r>
              <a:rPr lang="en-US" dirty="0" err="1"/>
              <a:t>epcohs</a:t>
            </a:r>
            <a:r>
              <a:rPr lang="en-US" dirty="0"/>
              <a:t> also </a:t>
            </a:r>
            <a:r>
              <a:rPr lang="en-US" dirty="0" err="1"/>
              <a:t>palyed</a:t>
            </a:r>
            <a:r>
              <a:rPr lang="en-US" dirty="0"/>
              <a:t> a </a:t>
            </a:r>
            <a:r>
              <a:rPr lang="en-US" dirty="0" err="1"/>
              <a:t>mojor</a:t>
            </a:r>
            <a:r>
              <a:rPr lang="en-US" dirty="0"/>
              <a:t> role. Any epoch less than 10 was not training model well at all. </a:t>
            </a:r>
          </a:p>
          <a:p>
            <a:r>
              <a:rPr lang="en-US" dirty="0"/>
              <a:t>A lower regularization lambda of 0.0001 resulted in the best overall performance in terms of emotion accuracy and competitive FACS label accuracy. A higher regularization lambda of 0.1 led to lower emotion accuracy.</a:t>
            </a:r>
          </a:p>
          <a:p>
            <a:r>
              <a:rPr lang="en-US" dirty="0"/>
              <a:t>A very low regularization lambda of 0.00001 performed reasonably </a:t>
            </a:r>
          </a:p>
          <a:p>
            <a:r>
              <a:rPr lang="en-US" dirty="0"/>
              <a:t>In conclusion, the emotion prediction model demonstrates reasonably good performance</a:t>
            </a:r>
          </a:p>
          <a:p>
            <a:r>
              <a:rPr lang="en-US" dirty="0"/>
              <a:t>However, there is room for improvement in predicting emotions, as the F1 score could be higher. On the other hand, the FACS label detection model shows high precision but relatively low recall, which suggests that it tends to make accurate predictions for FACS labels but may miss some of them. </a:t>
            </a:r>
          </a:p>
          <a:p>
            <a:r>
              <a:rPr lang="en-US" dirty="0"/>
              <a:t>Further optimization may be required to improve recall without sacrificing precision in FACS label detection. </a:t>
            </a:r>
          </a:p>
          <a:p>
            <a:endParaRPr lang="en-US" dirty="0"/>
          </a:p>
          <a:p>
            <a:r>
              <a:rPr lang="en-US" dirty="0"/>
              <a:t>Overall, the model's performance can be considered promising but with potential for further refinement and optimization, especially in the context of both emotion prediction and FACS label detection</a:t>
            </a:r>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6</a:t>
            </a:fld>
            <a:endParaRPr lang="en-US"/>
          </a:p>
        </p:txBody>
      </p:sp>
    </p:spTree>
    <p:extLst>
      <p:ext uri="{BB962C8B-B14F-4D97-AF65-F5344CB8AC3E}">
        <p14:creationId xmlns:p14="http://schemas.microsoft.com/office/powerpoint/2010/main" val="1295389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approach is adequate but there is very high loss, Data Imbalance, Limited Generalization, Model Complexity, Interpretable Features as black box, Resource Requirements, Robustness to Noisy Data, Ethnic and Gender Bias, Limited Data for FACS Labels.</a:t>
            </a:r>
          </a:p>
          <a:p>
            <a:r>
              <a:rPr lang="en-US" dirty="0"/>
              <a:t>To mitigate some of </a:t>
            </a:r>
            <a:r>
              <a:rPr lang="en-US" dirty="0" err="1"/>
              <a:t>ResNet</a:t>
            </a:r>
            <a:r>
              <a:rPr lang="en-US" dirty="0"/>
              <a:t> model limitations, I can explore techniques such as transfer learning, fine-tuning on larger and more diverse datasets, and experimenting with different model architectures like </a:t>
            </a:r>
            <a:r>
              <a:rPr lang="en-US" dirty="0" err="1"/>
              <a:t>MobileVnet</a:t>
            </a:r>
            <a:r>
              <a:rPr lang="en-US" dirty="0"/>
              <a:t>. </a:t>
            </a:r>
          </a:p>
          <a:p>
            <a:r>
              <a:rPr lang="en-US" dirty="0"/>
              <a:t>Additionally, addressing data quality and balance issues will be critical for improving the robustness and accuracy.</a:t>
            </a:r>
          </a:p>
          <a:p>
            <a:endParaRPr lang="en-US" dirty="0"/>
          </a:p>
          <a:p>
            <a:endParaRPr lang="en-US" dirty="0"/>
          </a:p>
          <a:p>
            <a:pPr algn="l">
              <a:buFont typeface="+mj-lt"/>
              <a:buAutoNum type="arabicPeriod"/>
            </a:pPr>
            <a:r>
              <a:rPr lang="en-US" b="1" i="0" dirty="0">
                <a:solidFill>
                  <a:srgbClr val="374151"/>
                </a:solidFill>
                <a:effectLst/>
                <a:latin typeface="Söhne"/>
              </a:rPr>
              <a:t>Mitigating Model Limitations: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We acknowledge various limitations of the </a:t>
            </a:r>
            <a:r>
              <a:rPr lang="en-US" b="0" i="0" dirty="0" err="1">
                <a:solidFill>
                  <a:srgbClr val="374151"/>
                </a:solidFill>
                <a:effectLst/>
                <a:latin typeface="Söhne"/>
              </a:rPr>
              <a:t>ResNet</a:t>
            </a:r>
            <a:r>
              <a:rPr lang="en-US" b="0" i="0" dirty="0">
                <a:solidFill>
                  <a:srgbClr val="374151"/>
                </a:solidFill>
                <a:effectLst/>
                <a:latin typeface="Söhne"/>
              </a:rPr>
              <a:t> model, including high loss, data imbalance, and limited generalization. Our approach is centered on addressing these challenges effectively.</a:t>
            </a:r>
          </a:p>
          <a:p>
            <a:pPr algn="l">
              <a:buFont typeface="+mj-lt"/>
              <a:buAutoNum type="arabicPeriod"/>
            </a:pPr>
            <a:r>
              <a:rPr lang="en-US" b="1" i="0" dirty="0">
                <a:solidFill>
                  <a:srgbClr val="374151"/>
                </a:solidFill>
                <a:effectLst/>
                <a:latin typeface="Söhne"/>
              </a:rPr>
              <a:t>Transfer Learning and Fine-Tuning:</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Leveraging transfer learning and fine-tuning techniques allows us to capitalize on pre-trained models' knowledge. This empowers our model to learn from larger and more diverse datasets, reducing the impact of limited training data.</a:t>
            </a:r>
          </a:p>
          <a:p>
            <a:pPr algn="l">
              <a:buFont typeface="+mj-lt"/>
              <a:buAutoNum type="arabicPeriod"/>
            </a:pPr>
            <a:r>
              <a:rPr lang="en-US" b="1" i="0" dirty="0">
                <a:solidFill>
                  <a:srgbClr val="374151"/>
                </a:solidFill>
                <a:effectLst/>
                <a:latin typeface="Söhne"/>
              </a:rPr>
              <a:t>Experimenting with Model Architectures: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By exploring different model architectures like </a:t>
            </a:r>
            <a:r>
              <a:rPr lang="en-US" b="0" i="0" dirty="0" err="1">
                <a:solidFill>
                  <a:srgbClr val="374151"/>
                </a:solidFill>
                <a:effectLst/>
                <a:latin typeface="Söhne"/>
              </a:rPr>
              <a:t>MobileNet</a:t>
            </a:r>
            <a:r>
              <a:rPr lang="en-US" b="0" i="0" dirty="0">
                <a:solidFill>
                  <a:srgbClr val="374151"/>
                </a:solidFill>
                <a:effectLst/>
                <a:latin typeface="Söhne"/>
              </a:rPr>
              <a:t>, we cater to the need for model efficiency and resource optimization, making our approach well-suited for real-world applications.</a:t>
            </a:r>
          </a:p>
          <a:p>
            <a:pPr algn="l">
              <a:buFont typeface="+mj-lt"/>
              <a:buAutoNum type="arabicPeriod"/>
            </a:pPr>
            <a:r>
              <a:rPr lang="en-US" b="1" i="0" dirty="0">
                <a:solidFill>
                  <a:srgbClr val="374151"/>
                </a:solidFill>
                <a:effectLst/>
                <a:latin typeface="Söhne"/>
              </a:rPr>
              <a:t>Enhancing Data Quality:</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Robustness to noisy data and mitigation of ethnic and gender biases are pivotal aspects of our strategy. These efforts contribute to data quality, making our approach more reliable and unbiased.</a:t>
            </a:r>
          </a:p>
          <a:p>
            <a:pPr algn="l">
              <a:buFont typeface="+mj-lt"/>
              <a:buAutoNum type="arabicPeriod"/>
            </a:pPr>
            <a:r>
              <a:rPr lang="en-US" b="1" i="0" dirty="0">
                <a:solidFill>
                  <a:srgbClr val="374151"/>
                </a:solidFill>
                <a:effectLst/>
                <a:latin typeface="Söhne"/>
              </a:rPr>
              <a:t>Balancing Data and Class Imbalance: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Dealing with data imbalance and class imbalance issues ensures fairness and accuracy in our predictions. This approach addresses the model's limitations and enhances its suitability for diverse use cases.</a:t>
            </a:r>
          </a:p>
          <a:p>
            <a:pPr algn="l">
              <a:buFont typeface="+mj-lt"/>
              <a:buAutoNum type="arabicPeriod"/>
            </a:pPr>
            <a:r>
              <a:rPr lang="en-US" b="1" i="0" dirty="0">
                <a:solidFill>
                  <a:srgbClr val="374151"/>
                </a:solidFill>
                <a:effectLst/>
                <a:latin typeface="Söhne"/>
              </a:rPr>
              <a:t>Resource Optimization: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The need for reduced resource requirements is acknowledged. We aim to create models that are not only accurate but also efficient, making them practical for resource-constrained environment</a:t>
            </a:r>
          </a:p>
          <a:p>
            <a:endParaRPr lang="en-US" dirty="0"/>
          </a:p>
          <a:p>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7</a:t>
            </a:fld>
            <a:endParaRPr lang="en-US"/>
          </a:p>
        </p:txBody>
      </p:sp>
    </p:spTree>
    <p:extLst>
      <p:ext uri="{BB962C8B-B14F-4D97-AF65-F5344CB8AC3E}">
        <p14:creationId xmlns:p14="http://schemas.microsoft.com/office/powerpoint/2010/main" val="3837226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8</a:t>
            </a:fld>
            <a:endParaRPr lang="en-US"/>
          </a:p>
        </p:txBody>
      </p:sp>
    </p:spTree>
    <p:extLst>
      <p:ext uri="{BB962C8B-B14F-4D97-AF65-F5344CB8AC3E}">
        <p14:creationId xmlns:p14="http://schemas.microsoft.com/office/powerpoint/2010/main" val="2566222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22222"/>
                </a:solidFill>
                <a:effectLst/>
                <a:latin typeface="Arial" panose="020B0604020202020204" pitchFamily="34" charset="0"/>
              </a:rPr>
              <a:t>Facial Expression Recognition (FER) has attracted increasing attention in recent years. The past decade has witnessed the development of many new FER algorithms</a:t>
            </a:r>
          </a:p>
          <a:p>
            <a:pPr algn="just"/>
            <a:r>
              <a:rPr lang="en-US" b="0" i="0" dirty="0">
                <a:solidFill>
                  <a:srgbClr val="222222"/>
                </a:solidFill>
                <a:effectLst/>
                <a:latin typeface="Arial" panose="020B0604020202020204" pitchFamily="34" charset="0"/>
              </a:rPr>
              <a:t>In order to take advantage of temporal features for </a:t>
            </a:r>
            <a:r>
              <a:rPr lang="en-US" b="0" i="0" dirty="0" err="1">
                <a:solidFill>
                  <a:srgbClr val="222222"/>
                </a:solidFill>
                <a:effectLst/>
                <a:latin typeface="Arial" panose="020B0604020202020204" pitchFamily="34" charset="0"/>
              </a:rPr>
              <a:t>recognising</a:t>
            </a:r>
            <a:r>
              <a:rPr lang="en-US" b="0" i="0" dirty="0">
                <a:solidFill>
                  <a:srgbClr val="222222"/>
                </a:solidFill>
                <a:effectLst/>
                <a:latin typeface="Arial" panose="020B0604020202020204" pitchFamily="34" charset="0"/>
              </a:rPr>
              <a:t> facial expression, a new integration method named Deep Temporal Appearance-Geometry Network (DTAGN) is proposed in paper. The Deep Temporal Appearance Network (DTAN) extracts appearance features from image sequences. The Deep Temporal Geometry Network (DTGN) extracts geometry features from temporal FL points. The </a:t>
            </a:r>
            <a:r>
              <a:rPr lang="en-US" b="0" i="0" dirty="0" err="1">
                <a:solidFill>
                  <a:srgbClr val="222222"/>
                </a:solidFill>
                <a:effectLst/>
                <a:latin typeface="Arial" panose="020B0604020202020204" pitchFamily="34" charset="0"/>
              </a:rPr>
              <a:t>the</a:t>
            </a:r>
            <a:r>
              <a:rPr lang="en-US" b="0" i="0" dirty="0">
                <a:solidFill>
                  <a:srgbClr val="222222"/>
                </a:solidFill>
                <a:effectLst/>
                <a:latin typeface="Arial" panose="020B0604020202020204" pitchFamily="34" charset="0"/>
              </a:rPr>
              <a:t> joint DTAGN boost the performance of the FER by making full use of temporal information</a:t>
            </a:r>
            <a:r>
              <a:rPr lang="en-US" b="0" i="1" dirty="0">
                <a:solidFill>
                  <a:srgbClr val="000000"/>
                </a:solidFill>
                <a:effectLst/>
                <a:latin typeface="Arial" panose="020B0604020202020204" pitchFamily="34" charset="0"/>
              </a:rPr>
              <a:t> Deep Belief Network (DBN).</a:t>
            </a:r>
          </a:p>
          <a:p>
            <a:pPr algn="just"/>
            <a:r>
              <a:rPr lang="en-US" b="0" i="0" dirty="0">
                <a:solidFill>
                  <a:srgbClr val="222222"/>
                </a:solidFill>
                <a:effectLst/>
                <a:latin typeface="Arial" panose="020B0604020202020204" pitchFamily="34" charset="0"/>
              </a:rPr>
              <a:t>The DBN  is based on Restricted Boltzmann Machine (RBM)  and its feature extraction of input signal is unsupervised and abstract. The FER method based on DBN can learn the abstract information of facial images automatically and is susceptible to activity factors. Combined with other components, DBN has proved to be an effective </a:t>
            </a:r>
            <a:r>
              <a:rPr lang="en-US" b="0" i="0">
                <a:solidFill>
                  <a:srgbClr val="222222"/>
                </a:solidFill>
                <a:effectLst/>
                <a:latin typeface="Arial" panose="020B0604020202020204" pitchFamily="34" charset="0"/>
              </a:rPr>
              <a:t>FER approach</a:t>
            </a:r>
            <a:endParaRPr lang="en-IN" dirty="0"/>
          </a:p>
          <a:p>
            <a:r>
              <a:rPr lang="en-IN" dirty="0"/>
              <a:t>Conclusion :</a:t>
            </a:r>
          </a:p>
          <a:p>
            <a:pPr algn="just"/>
            <a:r>
              <a:rPr lang="en-US" b="0" i="0" dirty="0">
                <a:solidFill>
                  <a:srgbClr val="222222"/>
                </a:solidFill>
                <a:effectLst/>
                <a:latin typeface="Arial" panose="020B0604020202020204" pitchFamily="34" charset="0"/>
              </a:rPr>
              <a:t>Deep learning-based FER approaches highly reduce the reliance on image preprocessing and feature extraction and are more robust to environments with different elements. </a:t>
            </a:r>
          </a:p>
          <a:p>
            <a:pPr algn="just"/>
            <a:endParaRPr lang="en-US" b="0" i="0" dirty="0">
              <a:solidFill>
                <a:srgbClr val="222222"/>
              </a:solidFill>
              <a:effectLst/>
              <a:latin typeface="Arial" panose="020B0604020202020204" pitchFamily="34" charset="0"/>
            </a:endParaRPr>
          </a:p>
          <a:p>
            <a:pPr algn="just"/>
            <a:r>
              <a:rPr lang="en-US" b="0" i="1" dirty="0">
                <a:solidFill>
                  <a:srgbClr val="000000"/>
                </a:solidFill>
                <a:effectLst/>
                <a:latin typeface="Arial" panose="020B0604020202020204" pitchFamily="34" charset="0"/>
              </a:rPr>
              <a:t> Long Short-Term Memory (LSTM)</a:t>
            </a:r>
          </a:p>
          <a:p>
            <a:pPr algn="just"/>
            <a:r>
              <a:rPr lang="en-US" b="0" i="0" dirty="0">
                <a:solidFill>
                  <a:srgbClr val="222222"/>
                </a:solidFill>
                <a:effectLst/>
                <a:latin typeface="Arial" panose="020B0604020202020204" pitchFamily="34" charset="0"/>
              </a:rPr>
              <a:t>An RNN composed of LSTM units is commonly referred to as an LSTM network, which is well suited for the temporal features extraction of consecutive frames. Based on previous studies, long-range context modelling helps improve the accuracy of emotion analysis, some LSTM-based FER approaches on video sequence are proposed.</a:t>
            </a:r>
          </a:p>
          <a:p>
            <a:pPr algn="just"/>
            <a:endParaRPr lang="en-IN" dirty="0"/>
          </a:p>
        </p:txBody>
      </p:sp>
      <p:sp>
        <p:nvSpPr>
          <p:cNvPr id="4" name="Slide Number Placeholder 3"/>
          <p:cNvSpPr>
            <a:spLocks noGrp="1"/>
          </p:cNvSpPr>
          <p:nvPr>
            <p:ph type="sldNum" sz="quarter" idx="5"/>
          </p:nvPr>
        </p:nvSpPr>
        <p:spPr/>
        <p:txBody>
          <a:bodyPr/>
          <a:lstStyle/>
          <a:p>
            <a:fld id="{0A03F2E6-9F51-4289-953D-B2EF8579062F}" type="slidenum">
              <a:rPr lang="en" smtClean="0"/>
              <a:pPr/>
              <a:t>9</a:t>
            </a:fld>
            <a:endParaRPr lang="en-US"/>
          </a:p>
        </p:txBody>
      </p:sp>
    </p:spTree>
    <p:extLst>
      <p:ext uri="{BB962C8B-B14F-4D97-AF65-F5344CB8AC3E}">
        <p14:creationId xmlns:p14="http://schemas.microsoft.com/office/powerpoint/2010/main" val="3178287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option 1_text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2C3B5-0EEE-7745-A7B9-592D5689F935}"/>
              </a:ext>
            </a:extLst>
          </p:cNvPr>
          <p:cNvSpPr/>
          <p:nvPr userDrawn="1"/>
        </p:nvSpPr>
        <p:spPr>
          <a:xfrm>
            <a:off x="0" y="0"/>
            <a:ext cx="9144000" cy="5143500"/>
          </a:xfrm>
          <a:prstGeom prst="rect">
            <a:avLst/>
          </a:prstGeom>
          <a:solidFill>
            <a:srgbClr val="00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ctrTitle" hasCustomPrompt="1"/>
          </p:nvPr>
        </p:nvSpPr>
        <p:spPr>
          <a:xfrm>
            <a:off x="172557" y="230189"/>
            <a:ext cx="8430423" cy="1313530"/>
          </a:xfrm>
        </p:spPr>
        <p:txBody>
          <a:bodyPr anchor="t" anchorCtr="0"/>
          <a:lstStyle>
            <a:lvl1pPr algn="l">
              <a:lnSpc>
                <a:spcPct val="85000"/>
              </a:lnSpc>
              <a:defRPr sz="5400">
                <a:solidFill>
                  <a:schemeClr val="accent2"/>
                </a:solidFill>
              </a:defRPr>
            </a:lvl1pPr>
          </a:lstStyle>
          <a:p>
            <a:r>
              <a:rPr lang="en-GB" noProof="0"/>
              <a:t>Click to edit Project title</a:t>
            </a:r>
          </a:p>
        </p:txBody>
      </p:sp>
      <p:sp>
        <p:nvSpPr>
          <p:cNvPr id="3" name="Subtitle 2"/>
          <p:cNvSpPr>
            <a:spLocks noGrp="1"/>
          </p:cNvSpPr>
          <p:nvPr>
            <p:ph type="subTitle" idx="1" hasCustomPrompt="1"/>
          </p:nvPr>
        </p:nvSpPr>
        <p:spPr>
          <a:xfrm>
            <a:off x="172557" y="1644045"/>
            <a:ext cx="8430423" cy="1056952"/>
          </a:xfrm>
        </p:spPr>
        <p:txBody>
          <a:bodyPr anchor="t" anchorCtr="0"/>
          <a:lstStyle>
            <a:lvl1pPr marL="0" indent="0" algn="l">
              <a:buNone/>
              <a:defRPr sz="2700" b="1">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Subhead</a:t>
            </a:r>
          </a:p>
        </p:txBody>
      </p:sp>
      <p:pic>
        <p:nvPicPr>
          <p:cNvPr id="6" name="Graphic 5">
            <a:extLst>
              <a:ext uri="{FF2B5EF4-FFF2-40B4-BE49-F238E27FC236}">
                <a16:creationId xmlns:a16="http://schemas.microsoft.com/office/drawing/2014/main" id="{5DA21FA2-E392-1B41-A0A7-90CFC9BA4BE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358" y="4480348"/>
            <a:ext cx="1260905" cy="562826"/>
          </a:xfrm>
          <a:prstGeom prst="rect">
            <a:avLst/>
          </a:prstGeom>
        </p:spPr>
      </p:pic>
      <p:sp>
        <p:nvSpPr>
          <p:cNvPr id="7" name="TextBox 6">
            <a:extLst>
              <a:ext uri="{FF2B5EF4-FFF2-40B4-BE49-F238E27FC236}">
                <a16:creationId xmlns:a16="http://schemas.microsoft.com/office/drawing/2014/main" id="{AAD35544-392A-4E4D-A137-14755080D317}"/>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a:solidFill>
                  <a:schemeClr val="bg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1167502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option 2">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2"/>
            <a:ext cx="1930436" cy="994172"/>
          </a:xfrm>
        </p:spPr>
        <p:txBody>
          <a:bodyPr lIns="0"/>
          <a:lstStyle>
            <a:lvl1pPr>
              <a:defRPr sz="2100">
                <a:solidFill>
                  <a:schemeClr val="bg1"/>
                </a:solidFill>
              </a:defRPr>
            </a:lvl1pPr>
          </a:lstStyle>
          <a:p>
            <a:r>
              <a:rPr lang="en-GB"/>
              <a:t>Heading here</a:t>
            </a:r>
            <a:endParaRPr lang="en-US"/>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p:nvPr>
        </p:nvSpPr>
        <p:spPr>
          <a:xfrm>
            <a:off x="2762250" y="1257300"/>
            <a:ext cx="6165056" cy="3323035"/>
          </a:xfrm>
        </p:spPr>
        <p:txBody>
          <a:bodyPr lIns="0"/>
          <a:lstStyle>
            <a:lvl1pPr>
              <a:defRPr b="1"/>
            </a:lvl1pPr>
            <a:lvl2pPr marL="0" indent="0">
              <a:buNone/>
              <a:defRPr/>
            </a:lvl2p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B787F3F3-3E70-BE46-8E48-0F67DBAD9B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3604165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option 3">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chemeClr val="accent2"/>
          </a:solidFill>
        </p:spPr>
        <p:txBody>
          <a:bodyPr wrap="square" lIns="0" tIns="0" rIns="0" bIns="0" rtlCol="0"/>
          <a:lstStyle/>
          <a:p>
            <a:endParaRPr sz="1013" b="0" i="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chemeClr val="tx1"/>
          </a:solidFill>
        </p:spPr>
        <p:txBody>
          <a:bodyPr wrap="square" lIns="0" tIns="0" rIns="0" bIns="0" rtlCol="0"/>
          <a:lstStyle/>
          <a:p>
            <a:endParaRPr sz="1013" b="0" i="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2"/>
            <a:ext cx="1930436" cy="994172"/>
          </a:xfrm>
        </p:spPr>
        <p:txBody>
          <a:bodyPr lIns="0"/>
          <a:lstStyle>
            <a:lvl1pPr>
              <a:defRPr sz="2100">
                <a:solidFill>
                  <a:schemeClr val="bg1"/>
                </a:solidFill>
              </a:defRPr>
            </a:lvl1pPr>
          </a:lstStyle>
          <a:p>
            <a:r>
              <a:rPr lang="en-GB"/>
              <a:t>Heading here</a:t>
            </a:r>
            <a:endParaRPr lang="en-US"/>
          </a:p>
        </p:txBody>
      </p:sp>
      <p:pic>
        <p:nvPicPr>
          <p:cNvPr id="7" name="Graphic 6">
            <a:extLst>
              <a:ext uri="{FF2B5EF4-FFF2-40B4-BE49-F238E27FC236}">
                <a16:creationId xmlns:a16="http://schemas.microsoft.com/office/drawing/2014/main" id="{C1BACC56-8574-434D-BF1B-7A7AF81B14A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10" name="Text Placeholder 3">
            <a:extLst>
              <a:ext uri="{FF2B5EF4-FFF2-40B4-BE49-F238E27FC236}">
                <a16:creationId xmlns:a16="http://schemas.microsoft.com/office/drawing/2014/main" id="{CBAFD139-1039-4E45-9B01-6D19991FBAD2}"/>
              </a:ext>
            </a:extLst>
          </p:cNvPr>
          <p:cNvSpPr>
            <a:spLocks noGrp="1"/>
          </p:cNvSpPr>
          <p:nvPr>
            <p:ph type="body" sz="quarter" idx="10"/>
          </p:nvPr>
        </p:nvSpPr>
        <p:spPr>
          <a:xfrm>
            <a:off x="2762250" y="1257300"/>
            <a:ext cx="6165056" cy="3323035"/>
          </a:xfrm>
        </p:spPr>
        <p:txBody>
          <a:bodyPr lIns="0"/>
          <a:lstStyle>
            <a:lvl1pPr>
              <a:defRPr b="1"/>
            </a:lvl1pPr>
            <a:lvl2pPr marL="257175" indent="-257175">
              <a:buFont typeface="Wingdings" pitchFamily="2" charset="2"/>
              <a:buChar char="§"/>
              <a:defRPr/>
            </a:lvl2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8829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image_option 1">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389B6B7A-C2B8-BA4D-ABD2-4BE87C2CAB4F}"/>
              </a:ext>
            </a:extLst>
          </p:cNvPr>
          <p:cNvSpPr>
            <a:spLocks noGrp="1"/>
          </p:cNvSpPr>
          <p:nvPr>
            <p:ph type="pic" sz="quarter" idx="11" hasCustomPrompt="1"/>
          </p:nvPr>
        </p:nvSpPr>
        <p:spPr>
          <a:xfrm>
            <a:off x="2421091" y="0"/>
            <a:ext cx="6722909" cy="5143500"/>
          </a:xfrm>
        </p:spPr>
        <p:txBody>
          <a:bodyPr anchor="ctr"/>
          <a:lstStyle>
            <a:lvl1pPr algn="ctr">
              <a:defRPr/>
            </a:lvl1pPr>
          </a:lstStyle>
          <a:p>
            <a:r>
              <a:rPr lang="en-US"/>
              <a:t>Insert image</a:t>
            </a:r>
          </a:p>
        </p:txBody>
      </p:sp>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1"/>
            <a:ext cx="1930436" cy="957094"/>
          </a:xfrm>
        </p:spPr>
        <p:txBody>
          <a:bodyPr lIns="0"/>
          <a:lstStyle>
            <a:lvl1pPr>
              <a:defRPr sz="2100">
                <a:solidFill>
                  <a:schemeClr val="bg1"/>
                </a:solidFill>
              </a:defRPr>
            </a:lvl1pPr>
          </a:lstStyle>
          <a:p>
            <a:r>
              <a:rPr lang="en-GB"/>
              <a:t>Heading here</a:t>
            </a:r>
            <a:endParaRPr lang="en-US"/>
          </a:p>
        </p:txBody>
      </p:sp>
      <p:sp>
        <p:nvSpPr>
          <p:cNvPr id="14" name="Text Placeholder 3">
            <a:extLst>
              <a:ext uri="{FF2B5EF4-FFF2-40B4-BE49-F238E27FC236}">
                <a16:creationId xmlns:a16="http://schemas.microsoft.com/office/drawing/2014/main" id="{AE11BC6D-9111-9A43-BDD3-A8D93FAFAA25}"/>
              </a:ext>
            </a:extLst>
          </p:cNvPr>
          <p:cNvSpPr>
            <a:spLocks noGrp="1"/>
          </p:cNvSpPr>
          <p:nvPr>
            <p:ph type="body" sz="quarter" idx="12"/>
          </p:nvPr>
        </p:nvSpPr>
        <p:spPr>
          <a:xfrm>
            <a:off x="245329" y="1256995"/>
            <a:ext cx="1930435" cy="3424336"/>
          </a:xfrm>
        </p:spPr>
        <p:txBody>
          <a:bodyPr lIns="0"/>
          <a:lstStyle>
            <a:lvl1pPr>
              <a:defRPr lang="en-US" sz="1200" kern="1200" baseline="0" dirty="0">
                <a:solidFill>
                  <a:schemeClr val="bg1"/>
                </a:solidFill>
                <a:latin typeface="+mn-lt"/>
                <a:ea typeface="+mn-ea"/>
                <a:cs typeface="+mn-cs"/>
              </a:defRPr>
            </a:lvl1pPr>
            <a:lvl2pPr>
              <a:defRPr/>
            </a:lvl2pPr>
            <a:lvl3pPr>
              <a:defRPr/>
            </a:lvl3pPr>
            <a:lvl4pPr>
              <a:defRPr/>
            </a:lvl4pPr>
            <a:lvl5pPr>
              <a:defRPr/>
            </a:lvl5pPr>
          </a:lstStyle>
          <a:p>
            <a:pPr marL="0" lvl="0" indent="0" algn="l" defTabSz="685783" rtl="0" eaLnBrk="1" latinLnBrk="0" hangingPunct="1">
              <a:lnSpc>
                <a:spcPct val="100000"/>
              </a:lnSpc>
              <a:spcBef>
                <a:spcPts val="300"/>
              </a:spcBef>
              <a:spcAft>
                <a:spcPts val="3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86381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image_option 2">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389B6B7A-C2B8-BA4D-ABD2-4BE87C2CAB4F}"/>
              </a:ext>
            </a:extLst>
          </p:cNvPr>
          <p:cNvSpPr>
            <a:spLocks noGrp="1"/>
          </p:cNvSpPr>
          <p:nvPr>
            <p:ph type="pic" sz="quarter" idx="11" hasCustomPrompt="1"/>
          </p:nvPr>
        </p:nvSpPr>
        <p:spPr>
          <a:xfrm>
            <a:off x="2421091" y="0"/>
            <a:ext cx="6722909" cy="5143500"/>
          </a:xfrm>
        </p:spPr>
        <p:txBody>
          <a:bodyPr anchor="ctr"/>
          <a:lstStyle>
            <a:lvl1pPr algn="ctr">
              <a:defRPr/>
            </a:lvl1pPr>
          </a:lstStyle>
          <a:p>
            <a:r>
              <a:rPr lang="en-US"/>
              <a:t>Insert image</a:t>
            </a:r>
          </a:p>
        </p:txBody>
      </p:sp>
      <p:sp>
        <p:nvSpPr>
          <p:cNvPr id="8" name="object 2">
            <a:extLst>
              <a:ext uri="{FF2B5EF4-FFF2-40B4-BE49-F238E27FC236}">
                <a16:creationId xmlns:a16="http://schemas.microsoft.com/office/drawing/2014/main" id="{AB63F385-83EE-DF49-B0AA-EEF39BBEF0FF}"/>
              </a:ext>
            </a:extLst>
          </p:cNvPr>
          <p:cNvSpPr/>
          <p:nvPr userDrawn="1"/>
        </p:nvSpPr>
        <p:spPr>
          <a:xfrm>
            <a:off x="0" y="1"/>
            <a:ext cx="2421092"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chemeClr val="accent2"/>
          </a:solidFill>
        </p:spPr>
        <p:txBody>
          <a:bodyPr wrap="square" lIns="0" tIns="0" rIns="0" bIns="0" rtlCol="0"/>
          <a:lstStyle/>
          <a:p>
            <a:endParaRPr sz="1013" b="0" i="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chemeClr val="tx1"/>
          </a:solidFill>
        </p:spPr>
        <p:txBody>
          <a:bodyPr wrap="square" lIns="0" tIns="0" rIns="0" bIns="0" rtlCol="0"/>
          <a:lstStyle/>
          <a:p>
            <a:endParaRPr sz="1013" b="0" i="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1"/>
            <a:ext cx="1930436" cy="957094"/>
          </a:xfrm>
        </p:spPr>
        <p:txBody>
          <a:bodyPr lIns="0"/>
          <a:lstStyle>
            <a:lvl1pPr>
              <a:defRPr sz="2100">
                <a:solidFill>
                  <a:schemeClr val="bg1"/>
                </a:solidFill>
              </a:defRPr>
            </a:lvl1pPr>
          </a:lstStyle>
          <a:p>
            <a:r>
              <a:rPr lang="en-GB"/>
              <a:t>Heading here</a:t>
            </a:r>
            <a:endParaRPr lang="en-US"/>
          </a:p>
        </p:txBody>
      </p:sp>
      <p:sp>
        <p:nvSpPr>
          <p:cNvPr id="4" name="Text Placeholder 3">
            <a:extLst>
              <a:ext uri="{FF2B5EF4-FFF2-40B4-BE49-F238E27FC236}">
                <a16:creationId xmlns:a16="http://schemas.microsoft.com/office/drawing/2014/main" id="{3F9B012C-14A6-A246-9A24-F124CB1A9FC9}"/>
              </a:ext>
            </a:extLst>
          </p:cNvPr>
          <p:cNvSpPr>
            <a:spLocks noGrp="1"/>
          </p:cNvSpPr>
          <p:nvPr>
            <p:ph type="body" sz="quarter" idx="12"/>
          </p:nvPr>
        </p:nvSpPr>
        <p:spPr>
          <a:xfrm>
            <a:off x="245329" y="1256995"/>
            <a:ext cx="1930435" cy="3424336"/>
          </a:xfrm>
        </p:spPr>
        <p:txBody>
          <a:bodyPr lIns="0"/>
          <a:lstStyle>
            <a:lvl1pPr>
              <a:defRPr lang="en-US" sz="1200" kern="1200" baseline="0" dirty="0">
                <a:solidFill>
                  <a:schemeClr val="bg1"/>
                </a:solidFill>
                <a:latin typeface="+mn-lt"/>
                <a:ea typeface="+mn-ea"/>
                <a:cs typeface="+mn-cs"/>
              </a:defRPr>
            </a:lvl1pPr>
            <a:lvl2pPr>
              <a:defRPr/>
            </a:lvl2pPr>
            <a:lvl3pPr>
              <a:defRPr/>
            </a:lvl3pPr>
            <a:lvl4pPr>
              <a:defRPr/>
            </a:lvl4pPr>
            <a:lvl5pPr>
              <a:defRPr/>
            </a:lvl5pPr>
          </a:lstStyle>
          <a:p>
            <a:pPr marL="0" lvl="0" indent="0" algn="l" defTabSz="685783" rtl="0" eaLnBrk="1" latinLnBrk="0" hangingPunct="1">
              <a:lnSpc>
                <a:spcPct val="100000"/>
              </a:lnSpc>
              <a:spcBef>
                <a:spcPts val="300"/>
              </a:spcBef>
              <a:spcAft>
                <a:spcPts val="3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230886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7" name="Picture Placeholder 10">
            <a:extLst>
              <a:ext uri="{FF2B5EF4-FFF2-40B4-BE49-F238E27FC236}">
                <a16:creationId xmlns:a16="http://schemas.microsoft.com/office/drawing/2014/main" id="{8295E6EF-78C3-184E-8D3A-0A68BCEB7FB3}"/>
              </a:ext>
            </a:extLst>
          </p:cNvPr>
          <p:cNvSpPr>
            <a:spLocks noGrp="1"/>
          </p:cNvSpPr>
          <p:nvPr>
            <p:ph type="pic" sz="quarter" idx="13" hasCustomPrompt="1"/>
          </p:nvPr>
        </p:nvSpPr>
        <p:spPr>
          <a:xfrm>
            <a:off x="280988" y="1331226"/>
            <a:ext cx="2658155" cy="2290048"/>
          </a:xfrm>
          <a:prstGeom prst="rect">
            <a:avLst/>
          </a:prstGeom>
          <a:solidFill>
            <a:schemeClr val="bg1">
              <a:lumMod val="95000"/>
            </a:schemeClr>
          </a:solidFill>
          <a:ln>
            <a:noFill/>
          </a:ln>
        </p:spPr>
        <p:txBody>
          <a:bodyPr rtlCol="0">
            <a:normAutofit/>
          </a:bodyPr>
          <a:lstStyle>
            <a:lvl1pPr marL="0" indent="0">
              <a:buNone/>
              <a:defRPr sz="900"/>
            </a:lvl1pPr>
          </a:lstStyle>
          <a:p>
            <a:pPr lvl="0"/>
            <a:r>
              <a:rPr lang="en-GB" noProof="0"/>
              <a:t>Click image icon to add picture</a:t>
            </a:r>
            <a:endParaRPr lang="en-US" noProof="0"/>
          </a:p>
        </p:txBody>
      </p:sp>
      <p:sp>
        <p:nvSpPr>
          <p:cNvPr id="12" name="Text Placeholder 10">
            <a:extLst>
              <a:ext uri="{FF2B5EF4-FFF2-40B4-BE49-F238E27FC236}">
                <a16:creationId xmlns:a16="http://schemas.microsoft.com/office/drawing/2014/main" id="{22E673F1-9DCD-BD4B-9DA0-BD1EBDC6D3D6}"/>
              </a:ext>
            </a:extLst>
          </p:cNvPr>
          <p:cNvSpPr>
            <a:spLocks noGrp="1"/>
          </p:cNvSpPr>
          <p:nvPr>
            <p:ph type="body" sz="quarter" idx="16"/>
          </p:nvPr>
        </p:nvSpPr>
        <p:spPr>
          <a:xfrm>
            <a:off x="280988" y="3771900"/>
            <a:ext cx="2658155" cy="720661"/>
          </a:xfrm>
        </p:spPr>
        <p:txBody>
          <a:bodyPr/>
          <a:lstStyle>
            <a:lvl1pPr>
              <a:defRPr sz="1050"/>
            </a:lvl1pPr>
          </a:lstStyle>
          <a:p>
            <a:pPr lvl="0"/>
            <a:r>
              <a:rPr lang="en-US"/>
              <a:t>Click to edit Master text styles</a:t>
            </a:r>
          </a:p>
        </p:txBody>
      </p:sp>
      <p:sp>
        <p:nvSpPr>
          <p:cNvPr id="19" name="Picture Placeholder 10">
            <a:extLst>
              <a:ext uri="{FF2B5EF4-FFF2-40B4-BE49-F238E27FC236}">
                <a16:creationId xmlns:a16="http://schemas.microsoft.com/office/drawing/2014/main" id="{10E6100E-909D-ED45-A000-A54CC6F4E215}"/>
              </a:ext>
            </a:extLst>
          </p:cNvPr>
          <p:cNvSpPr>
            <a:spLocks noGrp="1"/>
          </p:cNvSpPr>
          <p:nvPr>
            <p:ph type="pic" sz="quarter" idx="17" hasCustomPrompt="1"/>
          </p:nvPr>
        </p:nvSpPr>
        <p:spPr>
          <a:xfrm>
            <a:off x="3275240" y="1331226"/>
            <a:ext cx="2658155" cy="2290048"/>
          </a:xfrm>
          <a:prstGeom prst="rect">
            <a:avLst/>
          </a:prstGeom>
          <a:solidFill>
            <a:schemeClr val="bg1">
              <a:lumMod val="95000"/>
            </a:schemeClr>
          </a:solidFill>
          <a:ln>
            <a:noFill/>
          </a:ln>
        </p:spPr>
        <p:txBody>
          <a:bodyPr rtlCol="0">
            <a:normAutofit/>
          </a:bodyPr>
          <a:lstStyle>
            <a:lvl1pPr marL="0" indent="0">
              <a:buNone/>
              <a:defRPr sz="900"/>
            </a:lvl1pPr>
          </a:lstStyle>
          <a:p>
            <a:pPr lvl="0"/>
            <a:r>
              <a:rPr lang="en-GB" noProof="0"/>
              <a:t>Click image icon to add picture</a:t>
            </a:r>
            <a:endParaRPr lang="en-US" noProof="0"/>
          </a:p>
        </p:txBody>
      </p:sp>
      <p:sp>
        <p:nvSpPr>
          <p:cNvPr id="20" name="Text Placeholder 10">
            <a:extLst>
              <a:ext uri="{FF2B5EF4-FFF2-40B4-BE49-F238E27FC236}">
                <a16:creationId xmlns:a16="http://schemas.microsoft.com/office/drawing/2014/main" id="{3B3D8BF2-79EB-D84A-8A2E-D9009D44369F}"/>
              </a:ext>
            </a:extLst>
          </p:cNvPr>
          <p:cNvSpPr>
            <a:spLocks noGrp="1"/>
          </p:cNvSpPr>
          <p:nvPr>
            <p:ph type="body" sz="quarter" idx="18"/>
          </p:nvPr>
        </p:nvSpPr>
        <p:spPr>
          <a:xfrm>
            <a:off x="3275240" y="3771900"/>
            <a:ext cx="2658155" cy="720661"/>
          </a:xfrm>
        </p:spPr>
        <p:txBody>
          <a:bodyPr/>
          <a:lstStyle>
            <a:lvl1pPr>
              <a:defRPr sz="1050"/>
            </a:lvl1pPr>
          </a:lstStyle>
          <a:p>
            <a:pPr lvl="0"/>
            <a:r>
              <a:rPr lang="en-US"/>
              <a:t>Click to edit Master text styles</a:t>
            </a:r>
          </a:p>
        </p:txBody>
      </p:sp>
      <p:sp>
        <p:nvSpPr>
          <p:cNvPr id="21" name="Picture Placeholder 10">
            <a:extLst>
              <a:ext uri="{FF2B5EF4-FFF2-40B4-BE49-F238E27FC236}">
                <a16:creationId xmlns:a16="http://schemas.microsoft.com/office/drawing/2014/main" id="{90EFFE35-D877-BA49-BBE4-5F5DFA8DFCBF}"/>
              </a:ext>
            </a:extLst>
          </p:cNvPr>
          <p:cNvSpPr>
            <a:spLocks noGrp="1"/>
          </p:cNvSpPr>
          <p:nvPr>
            <p:ph type="pic" sz="quarter" idx="19" hasCustomPrompt="1"/>
          </p:nvPr>
        </p:nvSpPr>
        <p:spPr>
          <a:xfrm>
            <a:off x="6269492" y="1331226"/>
            <a:ext cx="2658155" cy="2290048"/>
          </a:xfrm>
          <a:prstGeom prst="rect">
            <a:avLst/>
          </a:prstGeom>
          <a:solidFill>
            <a:schemeClr val="bg1">
              <a:lumMod val="95000"/>
            </a:schemeClr>
          </a:solidFill>
          <a:ln>
            <a:noFill/>
          </a:ln>
        </p:spPr>
        <p:txBody>
          <a:bodyPr rtlCol="0">
            <a:normAutofit/>
          </a:bodyPr>
          <a:lstStyle>
            <a:lvl1pPr marL="0" indent="0">
              <a:buNone/>
              <a:defRPr sz="900"/>
            </a:lvl1pPr>
          </a:lstStyle>
          <a:p>
            <a:pPr lvl="0"/>
            <a:r>
              <a:rPr lang="en-GB" noProof="0"/>
              <a:t>Click image icon to add picture</a:t>
            </a:r>
            <a:endParaRPr lang="en-US" noProof="0"/>
          </a:p>
        </p:txBody>
      </p:sp>
      <p:sp>
        <p:nvSpPr>
          <p:cNvPr id="22" name="Text Placeholder 10">
            <a:extLst>
              <a:ext uri="{FF2B5EF4-FFF2-40B4-BE49-F238E27FC236}">
                <a16:creationId xmlns:a16="http://schemas.microsoft.com/office/drawing/2014/main" id="{A6FAC8FD-639B-DE43-8442-8D0B3FBDAB79}"/>
              </a:ext>
            </a:extLst>
          </p:cNvPr>
          <p:cNvSpPr>
            <a:spLocks noGrp="1"/>
          </p:cNvSpPr>
          <p:nvPr>
            <p:ph type="body" sz="quarter" idx="20"/>
          </p:nvPr>
        </p:nvSpPr>
        <p:spPr>
          <a:xfrm>
            <a:off x="6269492" y="3771900"/>
            <a:ext cx="2658155" cy="720661"/>
          </a:xfrm>
        </p:spPr>
        <p:txBody>
          <a:bodyPr/>
          <a:lstStyle>
            <a:lvl1pPr>
              <a:defRPr sz="1050"/>
            </a:lvl1pPr>
          </a:lstStyle>
          <a:p>
            <a:pPr lvl="0"/>
            <a:r>
              <a:rPr lang="en-US"/>
              <a:t>Click to edit Master text styles</a:t>
            </a:r>
          </a:p>
        </p:txBody>
      </p:sp>
    </p:spTree>
    <p:extLst>
      <p:ext uri="{BB962C8B-B14F-4D97-AF65-F5344CB8AC3E}">
        <p14:creationId xmlns:p14="http://schemas.microsoft.com/office/powerpoint/2010/main" val="2851872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11" name="Chart Placeholder 3">
            <a:extLst>
              <a:ext uri="{FF2B5EF4-FFF2-40B4-BE49-F238E27FC236}">
                <a16:creationId xmlns:a16="http://schemas.microsoft.com/office/drawing/2014/main" id="{F5852E90-9D40-2144-B8BF-8B9A2668693C}"/>
              </a:ext>
            </a:extLst>
          </p:cNvPr>
          <p:cNvSpPr>
            <a:spLocks noGrp="1"/>
          </p:cNvSpPr>
          <p:nvPr>
            <p:ph type="chart" sz="quarter" idx="14"/>
          </p:nvPr>
        </p:nvSpPr>
        <p:spPr>
          <a:xfrm>
            <a:off x="265740" y="1331226"/>
            <a:ext cx="8644613" cy="3089735"/>
          </a:xfrm>
        </p:spPr>
        <p:txBody>
          <a:bodyPr/>
          <a:lstStyle/>
          <a:p>
            <a:r>
              <a:rPr lang="en-US"/>
              <a:t>Click icon to add chart</a:t>
            </a:r>
            <a:endParaRPr lang="en-AU"/>
          </a:p>
        </p:txBody>
      </p:sp>
    </p:spTree>
    <p:extLst>
      <p:ext uri="{BB962C8B-B14F-4D97-AF65-F5344CB8AC3E}">
        <p14:creationId xmlns:p14="http://schemas.microsoft.com/office/powerpoint/2010/main" val="3916106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7" name="Table Placeholder 5">
            <a:extLst>
              <a:ext uri="{FF2B5EF4-FFF2-40B4-BE49-F238E27FC236}">
                <a16:creationId xmlns:a16="http://schemas.microsoft.com/office/drawing/2014/main" id="{DEFAF64F-58A7-6241-B8C3-623736293F2D}"/>
              </a:ext>
            </a:extLst>
          </p:cNvPr>
          <p:cNvSpPr>
            <a:spLocks noGrp="1"/>
          </p:cNvSpPr>
          <p:nvPr>
            <p:ph type="tbl" sz="quarter" idx="12"/>
          </p:nvPr>
        </p:nvSpPr>
        <p:spPr>
          <a:xfrm>
            <a:off x="265739" y="1331226"/>
            <a:ext cx="8644614" cy="3089735"/>
          </a:xfrm>
        </p:spPr>
        <p:txBody>
          <a:bodyPr/>
          <a:lstStyle/>
          <a:p>
            <a:r>
              <a:rPr lang="en-US"/>
              <a:t>Click icon to add table</a:t>
            </a:r>
          </a:p>
        </p:txBody>
      </p:sp>
      <p:sp>
        <p:nvSpPr>
          <p:cNvPr id="10" name="Text Placeholder 9">
            <a:extLst>
              <a:ext uri="{FF2B5EF4-FFF2-40B4-BE49-F238E27FC236}">
                <a16:creationId xmlns:a16="http://schemas.microsoft.com/office/drawing/2014/main" id="{F870B680-A2D2-E94C-B28C-A6E54778C06A}"/>
              </a:ext>
            </a:extLst>
          </p:cNvPr>
          <p:cNvSpPr>
            <a:spLocks noGrp="1"/>
          </p:cNvSpPr>
          <p:nvPr>
            <p:ph type="body" sz="quarter" idx="13"/>
          </p:nvPr>
        </p:nvSpPr>
        <p:spPr>
          <a:xfrm>
            <a:off x="280988" y="4546592"/>
            <a:ext cx="5915025" cy="120254"/>
          </a:xfrm>
        </p:spPr>
        <p:txBody>
          <a:bodyPr/>
          <a:lstStyle>
            <a:lvl1pPr>
              <a:defRPr sz="750"/>
            </a:lvl1pPr>
          </a:lstStyle>
          <a:p>
            <a:pPr lvl="0"/>
            <a:r>
              <a:rPr lang="en-US"/>
              <a:t>Click to edit Master text styles</a:t>
            </a:r>
          </a:p>
        </p:txBody>
      </p:sp>
    </p:spTree>
    <p:extLst>
      <p:ext uri="{BB962C8B-B14F-4D97-AF65-F5344CB8AC3E}">
        <p14:creationId xmlns:p14="http://schemas.microsoft.com/office/powerpoint/2010/main" val="1485736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_option 1">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a:latin typeface="Arial" panose="020B0604020202020204" pitchFamily="34" charset="0"/>
            </a:endParaRPr>
          </a:p>
        </p:txBody>
      </p:sp>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hasCustomPrompt="1"/>
          </p:nvPr>
        </p:nvSpPr>
        <p:spPr>
          <a:xfrm>
            <a:off x="245329" y="299902"/>
            <a:ext cx="1930436" cy="994172"/>
          </a:xfrm>
        </p:spPr>
        <p:txBody>
          <a:bodyPr lIns="0"/>
          <a:lstStyle>
            <a:lvl1pPr>
              <a:defRPr sz="2100">
                <a:solidFill>
                  <a:schemeClr val="bg1"/>
                </a:solidFill>
              </a:defRPr>
            </a:lvl1pPr>
          </a:lstStyle>
          <a:p>
            <a:r>
              <a:rPr lang="en-GB"/>
              <a:t>Heading</a:t>
            </a:r>
            <a:endParaRPr lang="en-US"/>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p:nvPr>
        </p:nvSpPr>
        <p:spPr>
          <a:xfrm>
            <a:off x="2762250" y="299901"/>
            <a:ext cx="5950354" cy="4280435"/>
          </a:xfrm>
        </p:spPr>
        <p:txBody>
          <a:bodyPr lIns="0"/>
          <a:lstStyle>
            <a:lvl1pPr>
              <a:spcAft>
                <a:spcPts val="1200"/>
              </a:spcAft>
              <a:defRPr sz="2100" b="1">
                <a:solidFill>
                  <a:schemeClr val="bg1"/>
                </a:solidFill>
              </a:defRPr>
            </a:lvl1pPr>
            <a:lvl2pPr marL="0" indent="0">
              <a:buNone/>
              <a:defRPr>
                <a:solidFill>
                  <a:schemeClr val="bg1"/>
                </a:solidFill>
              </a:defRPr>
            </a:lvl2pPr>
            <a:lvl3pPr>
              <a:defRPr>
                <a:solidFill>
                  <a:schemeClr val="bg1"/>
                </a:solidFill>
              </a:defRPr>
            </a:lvl3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1B2A923C-C478-D842-BDF6-F9E91C36FC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3795252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_option 2">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a:latin typeface="Arial" panose="020B0604020202020204" pitchFamily="34" charset="0"/>
            </a:endParaRPr>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hasCustomPrompt="1"/>
          </p:nvPr>
        </p:nvSpPr>
        <p:spPr>
          <a:xfrm>
            <a:off x="233646" y="299901"/>
            <a:ext cx="8478958" cy="4195898"/>
          </a:xfrm>
        </p:spPr>
        <p:txBody>
          <a:bodyPr lIns="0" anchor="ctr" anchorCtr="0"/>
          <a:lstStyle>
            <a:lvl1pPr>
              <a:spcAft>
                <a:spcPts val="1200"/>
              </a:spcAft>
              <a:defRPr sz="3600" b="1">
                <a:solidFill>
                  <a:schemeClr val="bg1"/>
                </a:solidFill>
              </a:defRPr>
            </a:lvl1pPr>
            <a:lvl2pPr marL="0" indent="0">
              <a:buNone/>
              <a:defRPr>
                <a:solidFill>
                  <a:schemeClr val="bg1"/>
                </a:solidFill>
              </a:defRPr>
            </a:lvl2pPr>
            <a:lvl3pPr>
              <a:defRPr>
                <a:solidFill>
                  <a:schemeClr val="bg1"/>
                </a:solidFill>
              </a:defRPr>
            </a:lvl3pPr>
          </a:lstStyle>
          <a:p>
            <a:pPr lvl="0"/>
            <a:r>
              <a:rPr lang="en-GB"/>
              <a:t>Section divider text</a:t>
            </a:r>
          </a:p>
        </p:txBody>
      </p:sp>
      <p:pic>
        <p:nvPicPr>
          <p:cNvPr id="7" name="Graphic 6">
            <a:extLst>
              <a:ext uri="{FF2B5EF4-FFF2-40B4-BE49-F238E27FC236}">
                <a16:creationId xmlns:a16="http://schemas.microsoft.com/office/drawing/2014/main" id="{1B2A923C-C478-D842-BDF6-F9E91C36FC2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1014664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_option 3">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chemeClr val="accent2"/>
          </a:solidFill>
        </p:spPr>
        <p:txBody>
          <a:bodyPr wrap="square" lIns="0" tIns="0" rIns="0" bIns="0" rtlCol="0"/>
          <a:lstStyle/>
          <a:p>
            <a:endParaRPr sz="1013" b="0" i="0">
              <a:latin typeface="Arial" panose="020B0604020202020204" pitchFamily="34" charset="0"/>
            </a:endParaRPr>
          </a:p>
        </p:txBody>
      </p:sp>
      <p:pic>
        <p:nvPicPr>
          <p:cNvPr id="7" name="Graphic 6">
            <a:extLst>
              <a:ext uri="{FF2B5EF4-FFF2-40B4-BE49-F238E27FC236}">
                <a16:creationId xmlns:a16="http://schemas.microsoft.com/office/drawing/2014/main" id="{E701ACE1-B495-DC44-BF21-745EC325F5E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10" name="Text Placeholder 3">
            <a:extLst>
              <a:ext uri="{FF2B5EF4-FFF2-40B4-BE49-F238E27FC236}">
                <a16:creationId xmlns:a16="http://schemas.microsoft.com/office/drawing/2014/main" id="{934FEC52-F95C-D149-9811-8FC8F0BE63E0}"/>
              </a:ext>
            </a:extLst>
          </p:cNvPr>
          <p:cNvSpPr>
            <a:spLocks noGrp="1"/>
          </p:cNvSpPr>
          <p:nvPr>
            <p:ph type="body" sz="quarter" idx="10" hasCustomPrompt="1"/>
          </p:nvPr>
        </p:nvSpPr>
        <p:spPr>
          <a:xfrm>
            <a:off x="233646" y="299901"/>
            <a:ext cx="8478958" cy="4195898"/>
          </a:xfrm>
        </p:spPr>
        <p:txBody>
          <a:bodyPr lIns="0" anchor="ctr" anchorCtr="0"/>
          <a:lstStyle>
            <a:lvl1pPr>
              <a:spcAft>
                <a:spcPts val="1200"/>
              </a:spcAft>
              <a:defRPr sz="3600" b="1">
                <a:solidFill>
                  <a:schemeClr val="bg1"/>
                </a:solidFill>
              </a:defRPr>
            </a:lvl1pPr>
            <a:lvl2pPr marL="0" indent="0">
              <a:buNone/>
              <a:defRPr>
                <a:solidFill>
                  <a:schemeClr val="bg1"/>
                </a:solidFill>
              </a:defRPr>
            </a:lvl2pPr>
            <a:lvl3pPr>
              <a:defRPr>
                <a:solidFill>
                  <a:schemeClr val="bg1"/>
                </a:solidFill>
              </a:defRPr>
            </a:lvl3pPr>
          </a:lstStyle>
          <a:p>
            <a:pPr lvl="0"/>
            <a:r>
              <a:rPr lang="en-GB"/>
              <a:t>Section divider text</a:t>
            </a:r>
          </a:p>
        </p:txBody>
      </p:sp>
    </p:spTree>
    <p:extLst>
      <p:ext uri="{BB962C8B-B14F-4D97-AF65-F5344CB8AC3E}">
        <p14:creationId xmlns:p14="http://schemas.microsoft.com/office/powerpoint/2010/main" val="227507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ption 2_text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696229-ED0C-CF40-A716-1482E7A51AF3}"/>
              </a:ext>
            </a:extLst>
          </p:cNvPr>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ctrTitle" hasCustomPrompt="1"/>
          </p:nvPr>
        </p:nvSpPr>
        <p:spPr>
          <a:xfrm>
            <a:off x="172557" y="230189"/>
            <a:ext cx="8066438" cy="1413857"/>
          </a:xfrm>
        </p:spPr>
        <p:txBody>
          <a:bodyPr anchor="t" anchorCtr="0"/>
          <a:lstStyle>
            <a:lvl1pPr algn="l">
              <a:lnSpc>
                <a:spcPct val="85000"/>
              </a:lnSpc>
              <a:defRPr sz="5400">
                <a:solidFill>
                  <a:schemeClr val="bg1"/>
                </a:solidFill>
              </a:defRPr>
            </a:lvl1pPr>
          </a:lstStyle>
          <a:p>
            <a:r>
              <a:rPr lang="en-GB"/>
              <a:t>Click to edit Project title</a:t>
            </a:r>
            <a:endParaRPr lang="en-US"/>
          </a:p>
        </p:txBody>
      </p:sp>
      <p:sp>
        <p:nvSpPr>
          <p:cNvPr id="3" name="Subtitle 2"/>
          <p:cNvSpPr>
            <a:spLocks noGrp="1"/>
          </p:cNvSpPr>
          <p:nvPr>
            <p:ph type="subTitle" idx="1" hasCustomPrompt="1"/>
          </p:nvPr>
        </p:nvSpPr>
        <p:spPr>
          <a:xfrm>
            <a:off x="172557" y="1644045"/>
            <a:ext cx="8066438" cy="1056952"/>
          </a:xfrm>
        </p:spPr>
        <p:txBody>
          <a:bodyPr anchor="t" anchorCtr="0"/>
          <a:lstStyle>
            <a:lvl1pPr marL="0" indent="0" algn="l">
              <a:buNone/>
              <a:defRPr sz="2700" b="1">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Subhead</a:t>
            </a:r>
          </a:p>
        </p:txBody>
      </p:sp>
      <p:pic>
        <p:nvPicPr>
          <p:cNvPr id="6" name="Graphic 5">
            <a:extLst>
              <a:ext uri="{FF2B5EF4-FFF2-40B4-BE49-F238E27FC236}">
                <a16:creationId xmlns:a16="http://schemas.microsoft.com/office/drawing/2014/main" id="{5DA21FA2-E392-1B41-A0A7-90CFC9BA4BEA}"/>
              </a:ext>
            </a:extLst>
          </p:cNvPr>
          <p:cNvPicPr>
            <a:picLocks noChangeAspect="1"/>
          </p:cNvPicPr>
          <p:nvPr userDrawn="1"/>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6358" y="4480347"/>
            <a:ext cx="1260905" cy="562826"/>
          </a:xfrm>
          <a:prstGeom prst="rect">
            <a:avLst/>
          </a:prstGeom>
        </p:spPr>
      </p:pic>
      <p:sp>
        <p:nvSpPr>
          <p:cNvPr id="8" name="TextBox 7">
            <a:extLst>
              <a:ext uri="{FF2B5EF4-FFF2-40B4-BE49-F238E27FC236}">
                <a16:creationId xmlns:a16="http://schemas.microsoft.com/office/drawing/2014/main" id="{A994BFB8-5006-854E-A03B-65D75E3FA688}"/>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a:solidFill>
                  <a:schemeClr val="bg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3283297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AB63F385-83EE-DF49-B0AA-EEF39BBEF0FF}"/>
              </a:ext>
            </a:extLst>
          </p:cNvPr>
          <p:cNvSpPr/>
          <p:nvPr userDrawn="1"/>
        </p:nvSpPr>
        <p:spPr>
          <a:xfrm>
            <a:off x="0" y="1"/>
            <a:ext cx="9144000" cy="5143500"/>
          </a:xfrm>
          <a:custGeom>
            <a:avLst/>
            <a:gdLst/>
            <a:ahLst/>
            <a:cxnLst/>
            <a:rect l="l" t="t" r="r" b="b"/>
            <a:pathLst>
              <a:path w="4796155" h="11308715">
                <a:moveTo>
                  <a:pt x="4795665" y="0"/>
                </a:moveTo>
                <a:lnTo>
                  <a:pt x="0" y="0"/>
                </a:lnTo>
                <a:lnTo>
                  <a:pt x="0" y="11308556"/>
                </a:lnTo>
                <a:lnTo>
                  <a:pt x="4795665" y="11308556"/>
                </a:lnTo>
                <a:lnTo>
                  <a:pt x="4795665" y="0"/>
                </a:lnTo>
                <a:close/>
              </a:path>
            </a:pathLst>
          </a:custGeom>
          <a:solidFill>
            <a:srgbClr val="000054"/>
          </a:solidFill>
        </p:spPr>
        <p:txBody>
          <a:bodyPr wrap="square" lIns="0" tIns="0" rIns="0" bIns="0" rtlCol="0"/>
          <a:lstStyle/>
          <a:p>
            <a:endParaRPr sz="1013" b="0" i="0">
              <a:latin typeface="Arial" panose="020B0604020202020204" pitchFamily="34" charset="0"/>
            </a:endParaRPr>
          </a:p>
        </p:txBody>
      </p:sp>
      <p:pic>
        <p:nvPicPr>
          <p:cNvPr id="5" name="Graphic 4">
            <a:extLst>
              <a:ext uri="{FF2B5EF4-FFF2-40B4-BE49-F238E27FC236}">
                <a16:creationId xmlns:a16="http://schemas.microsoft.com/office/drawing/2014/main" id="{38CF9814-E9AB-354F-993C-E7500082631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60737" y="4480348"/>
            <a:ext cx="1260905" cy="562826"/>
          </a:xfrm>
          <a:prstGeom prst="rect">
            <a:avLst/>
          </a:prstGeom>
        </p:spPr>
      </p:pic>
      <p:sp>
        <p:nvSpPr>
          <p:cNvPr id="6" name="Title 1">
            <a:extLst>
              <a:ext uri="{FF2B5EF4-FFF2-40B4-BE49-F238E27FC236}">
                <a16:creationId xmlns:a16="http://schemas.microsoft.com/office/drawing/2014/main" id="{EEC15CCA-163A-5A4D-A3D8-60201F5ED35A}"/>
              </a:ext>
            </a:extLst>
          </p:cNvPr>
          <p:cNvSpPr>
            <a:spLocks noGrp="1"/>
          </p:cNvSpPr>
          <p:nvPr>
            <p:ph type="ctrTitle" hasCustomPrompt="1"/>
          </p:nvPr>
        </p:nvSpPr>
        <p:spPr>
          <a:xfrm>
            <a:off x="172557" y="230189"/>
            <a:ext cx="8430423" cy="1313530"/>
          </a:xfrm>
        </p:spPr>
        <p:txBody>
          <a:bodyPr anchor="t" anchorCtr="0"/>
          <a:lstStyle>
            <a:lvl1pPr algn="l">
              <a:lnSpc>
                <a:spcPct val="85000"/>
              </a:lnSpc>
              <a:defRPr sz="5400">
                <a:solidFill>
                  <a:schemeClr val="accent2"/>
                </a:solidFill>
              </a:defRPr>
            </a:lvl1pPr>
          </a:lstStyle>
          <a:p>
            <a:r>
              <a:rPr lang="en-GB"/>
              <a:t>Thank you</a:t>
            </a:r>
            <a:endParaRPr lang="en-US"/>
          </a:p>
        </p:txBody>
      </p:sp>
      <p:sp>
        <p:nvSpPr>
          <p:cNvPr id="7" name="TextBox 6">
            <a:extLst>
              <a:ext uri="{FF2B5EF4-FFF2-40B4-BE49-F238E27FC236}">
                <a16:creationId xmlns:a16="http://schemas.microsoft.com/office/drawing/2014/main" id="{200C7487-1A71-7543-A67F-98090BC4CC2C}"/>
              </a:ext>
            </a:extLst>
          </p:cNvPr>
          <p:cNvSpPr txBox="1"/>
          <p:nvPr userDrawn="1"/>
        </p:nvSpPr>
        <p:spPr>
          <a:xfrm>
            <a:off x="172557" y="4922502"/>
            <a:ext cx="2073338" cy="169277"/>
          </a:xfrm>
          <a:prstGeom prst="rect">
            <a:avLst/>
          </a:prstGeom>
          <a:noFill/>
        </p:spPr>
        <p:txBody>
          <a:bodyPr vert="horz" wrap="square" lIns="0" tIns="45720" rIns="91440" bIns="45720" rtlCol="0" anchor="t" anchorCtr="0">
            <a:spAutoFit/>
          </a:bodyPr>
          <a:lstStyle/>
          <a:p>
            <a:r>
              <a:rPr lang="en-AU" sz="500" b="0" i="0" u="none" strike="noStrike" kern="1200">
                <a:solidFill>
                  <a:schemeClr val="bg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75991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option 3_with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2C3B5-0EEE-7745-A7B9-592D5689F935}"/>
              </a:ext>
            </a:extLst>
          </p:cNvPr>
          <p:cNvSpPr/>
          <p:nvPr userDrawn="1"/>
        </p:nvSpPr>
        <p:spPr>
          <a:xfrm>
            <a:off x="0" y="0"/>
            <a:ext cx="4870938" cy="5143500"/>
          </a:xfrm>
          <a:prstGeom prst="rect">
            <a:avLst/>
          </a:prstGeom>
          <a:solidFill>
            <a:srgbClr val="00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Subtitle 2"/>
          <p:cNvSpPr>
            <a:spLocks noGrp="1"/>
          </p:cNvSpPr>
          <p:nvPr>
            <p:ph type="subTitle" idx="1" hasCustomPrompt="1"/>
          </p:nvPr>
        </p:nvSpPr>
        <p:spPr>
          <a:xfrm>
            <a:off x="172557" y="1644045"/>
            <a:ext cx="4399443" cy="1310171"/>
          </a:xfrm>
        </p:spPr>
        <p:txBody>
          <a:bodyPr anchor="t" anchorCtr="0"/>
          <a:lstStyle>
            <a:lvl1pPr marL="0" indent="0" algn="l">
              <a:buNone/>
              <a:defRPr sz="2100" b="1">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Subhead</a:t>
            </a:r>
          </a:p>
        </p:txBody>
      </p:sp>
      <p:pic>
        <p:nvPicPr>
          <p:cNvPr id="6" name="Graphic 5">
            <a:extLst>
              <a:ext uri="{FF2B5EF4-FFF2-40B4-BE49-F238E27FC236}">
                <a16:creationId xmlns:a16="http://schemas.microsoft.com/office/drawing/2014/main" id="{5DA21FA2-E392-1B41-A0A7-90CFC9BA4BE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358" y="4480348"/>
            <a:ext cx="1260905" cy="562826"/>
          </a:xfrm>
          <a:prstGeom prst="rect">
            <a:avLst/>
          </a:prstGeom>
        </p:spPr>
      </p:pic>
      <p:sp>
        <p:nvSpPr>
          <p:cNvPr id="9" name="Text Placeholder 3">
            <a:extLst>
              <a:ext uri="{FF2B5EF4-FFF2-40B4-BE49-F238E27FC236}">
                <a16:creationId xmlns:a16="http://schemas.microsoft.com/office/drawing/2014/main" id="{891D0F7C-79A1-4847-8A60-AC7E92D3F8DC}"/>
              </a:ext>
            </a:extLst>
          </p:cNvPr>
          <p:cNvSpPr>
            <a:spLocks noGrp="1"/>
          </p:cNvSpPr>
          <p:nvPr>
            <p:ph type="body" sz="quarter" idx="11" hasCustomPrompt="1"/>
          </p:nvPr>
        </p:nvSpPr>
        <p:spPr>
          <a:xfrm>
            <a:off x="219075" y="702279"/>
            <a:ext cx="4352925" cy="429816"/>
          </a:xfrm>
          <a:solidFill>
            <a:schemeClr val="accent2"/>
          </a:solidFill>
        </p:spPr>
        <p:txBody>
          <a:bodyPr/>
          <a:lstStyle>
            <a:lvl1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1pPr>
            <a:lvl2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2pPr>
            <a:lvl3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3pPr>
            <a:lvl4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4pPr>
            <a:lvl5pPr marL="0" indent="0" algn="l" defTabSz="685783" rtl="0" eaLnBrk="1" latinLnBrk="0" hangingPunct="1">
              <a:lnSpc>
                <a:spcPct val="90000"/>
              </a:lnSpc>
              <a:spcBef>
                <a:spcPct val="0"/>
              </a:spcBef>
              <a:spcAft>
                <a:spcPts val="500"/>
              </a:spcAft>
              <a:buFont typeface="Arial" panose="020B0604020202020204" pitchFamily="34" charset="0"/>
              <a:buNone/>
              <a:defRPr lang="en-US" sz="2700" b="1" kern="1200" baseline="0" dirty="0">
                <a:solidFill>
                  <a:schemeClr val="bg1"/>
                </a:solidFill>
                <a:latin typeface="+mj-lt"/>
                <a:ea typeface="+mj-ea"/>
                <a:cs typeface="+mj-cs"/>
              </a:defRPr>
            </a:lvl5pPr>
          </a:lstStyle>
          <a:p>
            <a:pPr lvl="0"/>
            <a:r>
              <a:rPr lang="en-GB"/>
              <a:t>Project title</a:t>
            </a:r>
            <a:endParaRPr lang="en-US"/>
          </a:p>
        </p:txBody>
      </p:sp>
      <p:sp>
        <p:nvSpPr>
          <p:cNvPr id="11" name="Text Placeholder 3">
            <a:extLst>
              <a:ext uri="{FF2B5EF4-FFF2-40B4-BE49-F238E27FC236}">
                <a16:creationId xmlns:a16="http://schemas.microsoft.com/office/drawing/2014/main" id="{E32C4CC1-402A-1C44-ABC7-0CA4A95DA3D9}"/>
              </a:ext>
            </a:extLst>
          </p:cNvPr>
          <p:cNvSpPr>
            <a:spLocks noGrp="1"/>
          </p:cNvSpPr>
          <p:nvPr>
            <p:ph type="body" sz="quarter" idx="12"/>
          </p:nvPr>
        </p:nvSpPr>
        <p:spPr>
          <a:xfrm>
            <a:off x="219076" y="214082"/>
            <a:ext cx="4352925" cy="429816"/>
          </a:xfrm>
          <a:solidFill>
            <a:schemeClr val="accent2"/>
          </a:solidFill>
        </p:spPr>
        <p:txBody>
          <a:bodyPr/>
          <a:lstStyle>
            <a:lvl1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1pPr>
            <a:lvl2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2pPr>
            <a:lvl3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3pPr>
            <a:lvl4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4pPr>
            <a:lvl5pPr marL="0" indent="0" algn="l" defTabSz="685783" rtl="0" eaLnBrk="1" latinLnBrk="0" hangingPunct="1">
              <a:lnSpc>
                <a:spcPct val="90000"/>
              </a:lnSpc>
              <a:spcBef>
                <a:spcPct val="0"/>
              </a:spcBef>
              <a:spcAft>
                <a:spcPts val="500"/>
              </a:spcAft>
              <a:buFont typeface="Arial" panose="020B0604020202020204" pitchFamily="34" charset="0"/>
              <a:buNone/>
              <a:defRPr lang="en-US" sz="2700" b="1" kern="1200" baseline="0" dirty="0">
                <a:solidFill>
                  <a:schemeClr val="bg1"/>
                </a:solidFill>
                <a:latin typeface="+mj-lt"/>
                <a:ea typeface="+mj-ea"/>
                <a:cs typeface="+mj-cs"/>
              </a:defRPr>
            </a:lvl5pPr>
          </a:lstStyle>
          <a:p>
            <a:pPr lvl="0"/>
            <a:r>
              <a:rPr lang="en-US"/>
              <a:t>Click to edit Master text styles</a:t>
            </a:r>
          </a:p>
        </p:txBody>
      </p:sp>
      <p:sp>
        <p:nvSpPr>
          <p:cNvPr id="12" name="Picture Placeholder 9">
            <a:extLst>
              <a:ext uri="{FF2B5EF4-FFF2-40B4-BE49-F238E27FC236}">
                <a16:creationId xmlns:a16="http://schemas.microsoft.com/office/drawing/2014/main" id="{D42EB612-735B-1B46-A9E2-EC6C65F3D6C7}"/>
              </a:ext>
            </a:extLst>
          </p:cNvPr>
          <p:cNvSpPr>
            <a:spLocks noGrp="1"/>
          </p:cNvSpPr>
          <p:nvPr>
            <p:ph type="pic" sz="quarter" idx="10" hasCustomPrompt="1"/>
          </p:nvPr>
        </p:nvSpPr>
        <p:spPr>
          <a:xfrm>
            <a:off x="4870939" y="0"/>
            <a:ext cx="4273061" cy="5143500"/>
          </a:xfrm>
        </p:spPr>
        <p:txBody>
          <a:bodyPr anchor="ctr"/>
          <a:lstStyle>
            <a:lvl1pPr algn="ctr">
              <a:defRPr/>
            </a:lvl1pPr>
          </a:lstStyle>
          <a:p>
            <a:r>
              <a:rPr lang="en-US"/>
              <a:t>Click to insert image</a:t>
            </a:r>
          </a:p>
        </p:txBody>
      </p:sp>
      <p:sp>
        <p:nvSpPr>
          <p:cNvPr id="14" name="TextBox 13">
            <a:extLst>
              <a:ext uri="{FF2B5EF4-FFF2-40B4-BE49-F238E27FC236}">
                <a16:creationId xmlns:a16="http://schemas.microsoft.com/office/drawing/2014/main" id="{781F0B9D-BDB2-AE4F-8EAD-C0C1263F14C3}"/>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a:solidFill>
                  <a:schemeClr val="tx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2043292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option 4_with image">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565D2C7C-F7B8-3D4E-8FAC-30CE49EDB436}"/>
              </a:ext>
            </a:extLst>
          </p:cNvPr>
          <p:cNvSpPr>
            <a:spLocks noGrp="1"/>
          </p:cNvSpPr>
          <p:nvPr>
            <p:ph type="pic" sz="quarter" idx="10" hasCustomPrompt="1"/>
          </p:nvPr>
        </p:nvSpPr>
        <p:spPr>
          <a:xfrm>
            <a:off x="0" y="0"/>
            <a:ext cx="9144000" cy="5143500"/>
          </a:xfrm>
        </p:spPr>
        <p:txBody>
          <a:bodyPr anchor="ctr"/>
          <a:lstStyle>
            <a:lvl1pPr algn="ctr">
              <a:defRPr/>
            </a:lvl1pPr>
          </a:lstStyle>
          <a:p>
            <a:r>
              <a:rPr lang="en-US"/>
              <a:t>Insert image</a:t>
            </a:r>
          </a:p>
        </p:txBody>
      </p:sp>
      <p:pic>
        <p:nvPicPr>
          <p:cNvPr id="9" name="Graphic 8">
            <a:extLst>
              <a:ext uri="{FF2B5EF4-FFF2-40B4-BE49-F238E27FC236}">
                <a16:creationId xmlns:a16="http://schemas.microsoft.com/office/drawing/2014/main" id="{2E8A5FAF-DCD0-614B-80F8-EFD6BF6FB90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6358" y="4480347"/>
            <a:ext cx="1260905" cy="562826"/>
          </a:xfrm>
          <a:prstGeom prst="rect">
            <a:avLst/>
          </a:prstGeom>
        </p:spPr>
      </p:pic>
      <p:sp>
        <p:nvSpPr>
          <p:cNvPr id="3" name="Subtitle 2"/>
          <p:cNvSpPr>
            <a:spLocks noGrp="1"/>
          </p:cNvSpPr>
          <p:nvPr>
            <p:ph type="subTitle" idx="1"/>
          </p:nvPr>
        </p:nvSpPr>
        <p:spPr>
          <a:xfrm>
            <a:off x="219076" y="214082"/>
            <a:ext cx="4352924" cy="417504"/>
          </a:xfrm>
          <a:solidFill>
            <a:schemeClr val="accent2"/>
          </a:solidFill>
        </p:spPr>
        <p:txBody>
          <a:bodyPr wrap="square" anchor="t" anchorCtr="0"/>
          <a:lstStyle>
            <a:lvl1pPr marL="0" indent="0" algn="l" defTabSz="685783" rtl="0" eaLnBrk="1" latinLnBrk="0" hangingPunct="1">
              <a:lnSpc>
                <a:spcPct val="90000"/>
              </a:lnSpc>
              <a:spcBef>
                <a:spcPct val="0"/>
              </a:spcBef>
              <a:buNone/>
              <a:defRPr lang="en-US" sz="2700" b="1" kern="1200" baseline="0" dirty="0">
                <a:solidFill>
                  <a:schemeClr val="bg1"/>
                </a:solidFill>
                <a:latin typeface="+mj-lt"/>
                <a:ea typeface="+mj-ea"/>
                <a:cs typeface="+mj-cs"/>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Text Placeholder 3">
            <a:extLst>
              <a:ext uri="{FF2B5EF4-FFF2-40B4-BE49-F238E27FC236}">
                <a16:creationId xmlns:a16="http://schemas.microsoft.com/office/drawing/2014/main" id="{760B550C-590C-F644-9EFE-122CA7D731B7}"/>
              </a:ext>
            </a:extLst>
          </p:cNvPr>
          <p:cNvSpPr>
            <a:spLocks noGrp="1"/>
          </p:cNvSpPr>
          <p:nvPr>
            <p:ph type="body" sz="quarter" idx="11" hasCustomPrompt="1"/>
          </p:nvPr>
        </p:nvSpPr>
        <p:spPr>
          <a:xfrm>
            <a:off x="219075" y="702279"/>
            <a:ext cx="4352925" cy="429816"/>
          </a:xfrm>
          <a:solidFill>
            <a:schemeClr val="accent2"/>
          </a:solidFill>
        </p:spPr>
        <p:txBody>
          <a:bodyPr/>
          <a:lstStyle>
            <a:lvl1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1pPr>
            <a:lvl2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2pPr>
            <a:lvl3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3pPr>
            <a:lvl4pPr marL="0" indent="0" algn="l" defTabSz="685783" rtl="0" eaLnBrk="1" latinLnBrk="0" hangingPunct="1">
              <a:lnSpc>
                <a:spcPct val="90000"/>
              </a:lnSpc>
              <a:spcBef>
                <a:spcPct val="0"/>
              </a:spcBef>
              <a:spcAft>
                <a:spcPts val="500"/>
              </a:spcAft>
              <a:buFont typeface="Arial" panose="020B0604020202020204" pitchFamily="34" charset="0"/>
              <a:buNone/>
              <a:defRPr lang="en-GB" sz="2700" b="1" kern="1200" baseline="0" dirty="0" smtClean="0">
                <a:solidFill>
                  <a:schemeClr val="bg1"/>
                </a:solidFill>
                <a:latin typeface="+mj-lt"/>
                <a:ea typeface="+mj-ea"/>
                <a:cs typeface="+mj-cs"/>
              </a:defRPr>
            </a:lvl4pPr>
            <a:lvl5pPr marL="0" indent="0" algn="l" defTabSz="685783" rtl="0" eaLnBrk="1" latinLnBrk="0" hangingPunct="1">
              <a:lnSpc>
                <a:spcPct val="90000"/>
              </a:lnSpc>
              <a:spcBef>
                <a:spcPct val="0"/>
              </a:spcBef>
              <a:spcAft>
                <a:spcPts val="500"/>
              </a:spcAft>
              <a:buFont typeface="Arial" panose="020B0604020202020204" pitchFamily="34" charset="0"/>
              <a:buNone/>
              <a:defRPr lang="en-US" sz="2700" b="1" kern="1200" baseline="0" dirty="0">
                <a:solidFill>
                  <a:schemeClr val="bg1"/>
                </a:solidFill>
                <a:latin typeface="+mj-lt"/>
                <a:ea typeface="+mj-ea"/>
                <a:cs typeface="+mj-cs"/>
              </a:defRPr>
            </a:lvl5pPr>
          </a:lstStyle>
          <a:p>
            <a:pPr lvl="0"/>
            <a:r>
              <a:rPr lang="en-GB"/>
              <a:t>Project title style</a:t>
            </a:r>
            <a:endParaRPr lang="en-US"/>
          </a:p>
        </p:txBody>
      </p:sp>
      <p:sp>
        <p:nvSpPr>
          <p:cNvPr id="8" name="TextBox 7">
            <a:extLst>
              <a:ext uri="{FF2B5EF4-FFF2-40B4-BE49-F238E27FC236}">
                <a16:creationId xmlns:a16="http://schemas.microsoft.com/office/drawing/2014/main" id="{9C3AE239-409C-BB4F-846F-0F3531A514AB}"/>
              </a:ext>
            </a:extLst>
          </p:cNvPr>
          <p:cNvSpPr txBox="1"/>
          <p:nvPr userDrawn="1"/>
        </p:nvSpPr>
        <p:spPr>
          <a:xfrm>
            <a:off x="7566311" y="4922502"/>
            <a:ext cx="1674047" cy="169277"/>
          </a:xfrm>
          <a:prstGeom prst="rect">
            <a:avLst/>
          </a:prstGeom>
          <a:noFill/>
        </p:spPr>
        <p:txBody>
          <a:bodyPr vert="horz" wrap="square" lIns="0" tIns="45720" rIns="91440" bIns="45720" rtlCol="0" anchor="t" anchorCtr="0">
            <a:spAutoFit/>
          </a:bodyPr>
          <a:lstStyle/>
          <a:p>
            <a:r>
              <a:rPr lang="en-AU" sz="500" b="0" i="0" u="none" strike="noStrike" kern="1200">
                <a:solidFill>
                  <a:schemeClr val="tx1"/>
                </a:solidFill>
                <a:effectLst/>
                <a:latin typeface="+mn-lt"/>
                <a:ea typeface="+mn-ea"/>
                <a:cs typeface="+mn-cs"/>
              </a:rPr>
              <a:t>CRICOS provider number: 00122A | RTO Code: 3046</a:t>
            </a:r>
          </a:p>
        </p:txBody>
      </p:sp>
    </p:spTree>
    <p:extLst>
      <p:ext uri="{BB962C8B-B14F-4D97-AF65-F5344CB8AC3E}">
        <p14:creationId xmlns:p14="http://schemas.microsoft.com/office/powerpoint/2010/main" val="3348493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oC_welcom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73321B-6F4E-F041-B9A2-119613738DF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245600" cy="5200650"/>
          </a:xfrm>
          <a:prstGeom prst="rect">
            <a:avLst/>
          </a:prstGeom>
        </p:spPr>
      </p:pic>
      <p:sp>
        <p:nvSpPr>
          <p:cNvPr id="7" name="TextBox 6">
            <a:extLst>
              <a:ext uri="{FF2B5EF4-FFF2-40B4-BE49-F238E27FC236}">
                <a16:creationId xmlns:a16="http://schemas.microsoft.com/office/drawing/2014/main" id="{05B2C5AA-DAA1-2F45-8C2F-EFFCBCE5B582}"/>
              </a:ext>
            </a:extLst>
          </p:cNvPr>
          <p:cNvSpPr txBox="1"/>
          <p:nvPr userDrawn="1"/>
        </p:nvSpPr>
        <p:spPr>
          <a:xfrm>
            <a:off x="2848706" y="2708910"/>
            <a:ext cx="3640016" cy="360099"/>
          </a:xfrm>
          <a:prstGeom prst="rect">
            <a:avLst/>
          </a:prstGeom>
          <a:solidFill>
            <a:schemeClr val="accent2"/>
          </a:solidFill>
        </p:spPr>
        <p:txBody>
          <a:bodyPr vert="horz" wrap="square" lIns="68580" tIns="34290" rIns="68580" bIns="34290" rtlCol="0" anchor="t" anchorCtr="0">
            <a:spAutoFit/>
          </a:bodyPr>
          <a:lstStyle/>
          <a:p>
            <a:pPr marL="0" marR="0" lvl="0" indent="0" algn="l" defTabSz="685783" rtl="0" eaLnBrk="1" fontAlgn="auto" latinLnBrk="0" hangingPunct="1">
              <a:lnSpc>
                <a:spcPct val="90000"/>
              </a:lnSpc>
              <a:spcBef>
                <a:spcPct val="0"/>
              </a:spcBef>
              <a:spcAft>
                <a:spcPts val="500"/>
              </a:spcAft>
              <a:buClrTx/>
              <a:buSzTx/>
              <a:buFont typeface="Arial" panose="020B0604020202020204" pitchFamily="34" charset="0"/>
              <a:buNone/>
              <a:tabLst/>
              <a:defRPr/>
            </a:pPr>
            <a:r>
              <a:rPr lang="en-GB" sz="2100" b="0" kern="1200" baseline="0">
                <a:solidFill>
                  <a:schemeClr val="bg1"/>
                </a:solidFill>
                <a:latin typeface="+mj-lt"/>
                <a:ea typeface="+mj-ea"/>
                <a:cs typeface="+mj-cs"/>
              </a:rPr>
              <a:t>Acknowledgement of Country</a:t>
            </a:r>
            <a:endParaRPr lang="en-US" sz="2100" b="0" kern="1200" baseline="0">
              <a:solidFill>
                <a:schemeClr val="bg1"/>
              </a:solidFill>
              <a:latin typeface="+mj-lt"/>
              <a:ea typeface="+mj-ea"/>
              <a:cs typeface="+mj-cs"/>
            </a:endParaRPr>
          </a:p>
        </p:txBody>
      </p:sp>
      <p:sp>
        <p:nvSpPr>
          <p:cNvPr id="10" name="TextBox 9">
            <a:extLst>
              <a:ext uri="{FF2B5EF4-FFF2-40B4-BE49-F238E27FC236}">
                <a16:creationId xmlns:a16="http://schemas.microsoft.com/office/drawing/2014/main" id="{24DB818C-FF63-D747-A5D3-CAD2E1F61B13}"/>
              </a:ext>
            </a:extLst>
          </p:cNvPr>
          <p:cNvSpPr txBox="1"/>
          <p:nvPr userDrawn="1"/>
        </p:nvSpPr>
        <p:spPr>
          <a:xfrm>
            <a:off x="2764299" y="3153417"/>
            <a:ext cx="5296489" cy="1592744"/>
          </a:xfrm>
          <a:prstGeom prst="rect">
            <a:avLst/>
          </a:prstGeom>
          <a:noFill/>
        </p:spPr>
        <p:txBody>
          <a:bodyPr vert="horz" wrap="square" lIns="68580" tIns="34290" rIns="68580" bIns="34290" rtlCol="0" anchor="t" anchorCtr="0">
            <a:spAutoFit/>
          </a:bodyPr>
          <a:lstStyle/>
          <a:p>
            <a:pPr marL="0" indent="0" algn="l" defTabSz="685783" rtl="0" eaLnBrk="1" latinLnBrk="0" hangingPunct="1">
              <a:lnSpc>
                <a:spcPct val="100000"/>
              </a:lnSpc>
              <a:spcBef>
                <a:spcPts val="300"/>
              </a:spcBef>
              <a:spcAft>
                <a:spcPts val="600"/>
              </a:spcAft>
              <a:buFont typeface="Arial" panose="020B0604020202020204" pitchFamily="34" charset="0"/>
              <a:buNone/>
            </a:pPr>
            <a:r>
              <a:rPr lang="en-US" sz="1200" b="0" kern="1200" baseline="0">
                <a:solidFill>
                  <a:schemeClr val="bg1"/>
                </a:solidFill>
                <a:latin typeface="+mn-lt"/>
                <a:ea typeface="+mn-ea"/>
                <a:cs typeface="+mn-cs"/>
              </a:rPr>
              <a:t>RMIT University acknowledges the people of the </a:t>
            </a:r>
            <a:r>
              <a:rPr lang="en-US" sz="1200" b="0" kern="1200" baseline="0" err="1">
                <a:solidFill>
                  <a:schemeClr val="bg1"/>
                </a:solidFill>
                <a:latin typeface="+mn-lt"/>
                <a:ea typeface="+mn-ea"/>
                <a:cs typeface="+mn-cs"/>
              </a:rPr>
              <a:t>Woi</a:t>
            </a:r>
            <a:r>
              <a:rPr lang="en-US" sz="1200" b="0" kern="1200" baseline="0">
                <a:solidFill>
                  <a:schemeClr val="bg1"/>
                </a:solidFill>
                <a:latin typeface="+mn-lt"/>
                <a:ea typeface="+mn-ea"/>
                <a:cs typeface="+mn-cs"/>
              </a:rPr>
              <a:t> wurrung and </a:t>
            </a:r>
            <a:br>
              <a:rPr lang="en-US" sz="1200" b="0" kern="1200" baseline="0">
                <a:solidFill>
                  <a:schemeClr val="bg1"/>
                </a:solidFill>
                <a:latin typeface="+mn-lt"/>
                <a:ea typeface="+mn-ea"/>
                <a:cs typeface="+mn-cs"/>
              </a:rPr>
            </a:br>
            <a:r>
              <a:rPr lang="en-US" sz="1200" b="0" kern="1200" baseline="0">
                <a:solidFill>
                  <a:schemeClr val="bg1"/>
                </a:solidFill>
                <a:latin typeface="+mn-lt"/>
                <a:ea typeface="+mn-ea"/>
                <a:cs typeface="+mn-cs"/>
              </a:rPr>
              <a:t>Boon wurrung language groups of the eastern Kulin Nation on whose unceded lands we conduct the business of the University. </a:t>
            </a:r>
          </a:p>
          <a:p>
            <a:pPr marL="0" indent="0" algn="l" defTabSz="685783" rtl="0" eaLnBrk="1" latinLnBrk="0" hangingPunct="1">
              <a:lnSpc>
                <a:spcPct val="100000"/>
              </a:lnSpc>
              <a:spcBef>
                <a:spcPts val="300"/>
              </a:spcBef>
              <a:spcAft>
                <a:spcPts val="600"/>
              </a:spcAft>
              <a:buFont typeface="Arial" panose="020B0604020202020204" pitchFamily="34" charset="0"/>
              <a:buNone/>
            </a:pPr>
            <a:r>
              <a:rPr lang="en-US" sz="1200" b="0" kern="1200" baseline="0">
                <a:solidFill>
                  <a:schemeClr val="bg1"/>
                </a:solidFill>
                <a:latin typeface="+mn-lt"/>
                <a:ea typeface="+mn-ea"/>
                <a:cs typeface="+mn-cs"/>
              </a:rPr>
              <a:t>RMIT University respectfully acknowledges their Ancestors and Elders, past and present.</a:t>
            </a:r>
          </a:p>
          <a:p>
            <a:pPr marL="0" indent="0" algn="l" defTabSz="685783" rtl="0" eaLnBrk="1" latinLnBrk="0" hangingPunct="1">
              <a:lnSpc>
                <a:spcPct val="100000"/>
              </a:lnSpc>
              <a:spcBef>
                <a:spcPts val="300"/>
              </a:spcBef>
              <a:spcAft>
                <a:spcPts val="600"/>
              </a:spcAft>
              <a:buFont typeface="Arial" panose="020B0604020202020204" pitchFamily="34" charset="0"/>
              <a:buNone/>
            </a:pPr>
            <a:r>
              <a:rPr lang="en-US" sz="1200" b="0" kern="1200" baseline="0">
                <a:solidFill>
                  <a:schemeClr val="bg1"/>
                </a:solidFill>
                <a:latin typeface="+mn-lt"/>
                <a:ea typeface="+mn-ea"/>
                <a:cs typeface="+mn-cs"/>
              </a:rPr>
              <a:t>RMIT also acknowledges the Traditional Custodians and their Ancestors of the lands and waters across Australia where we conduct our business.</a:t>
            </a:r>
          </a:p>
        </p:txBody>
      </p:sp>
    </p:spTree>
    <p:extLst>
      <p:ext uri="{BB962C8B-B14F-4D97-AF65-F5344CB8AC3E}">
        <p14:creationId xmlns:p14="http://schemas.microsoft.com/office/powerpoint/2010/main" val="3971504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oC_additional info">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B3504D-D80A-6C43-8AEA-0D9553EF5920}"/>
              </a:ext>
            </a:extLst>
          </p:cNvPr>
          <p:cNvSpPr txBox="1"/>
          <p:nvPr userDrawn="1"/>
        </p:nvSpPr>
        <p:spPr>
          <a:xfrm>
            <a:off x="334864" y="1052437"/>
            <a:ext cx="4035607" cy="354712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750"/>
              </a:spcBef>
              <a:spcAft>
                <a:spcPts val="750"/>
              </a:spcAft>
              <a:buClr>
                <a:srgbClr val="222160"/>
              </a:buClr>
              <a:buSzTx/>
              <a:buFont typeface="Wingdings" pitchFamily="2" charset="2"/>
              <a:buNone/>
              <a:tabLst/>
              <a:defRPr/>
            </a:pPr>
            <a:r>
              <a:rPr lang="en-AU" sz="1425" b="0" i="0" kern="1200">
                <a:solidFill>
                  <a:schemeClr val="tx1"/>
                </a:solidFill>
                <a:latin typeface="Arial" panose="020B0604020202020204" pitchFamily="34" charset="0"/>
                <a:ea typeface="+mn-ea"/>
                <a:cs typeface="Arial" panose="020B0604020202020204" pitchFamily="34" charset="0"/>
              </a:rPr>
              <a:t>RMIT is committed to redefining its relationship in working with and supporting Aboriginal and Torres Strait Islander </a:t>
            </a:r>
            <a:r>
              <a:rPr lang="en-AU" sz="1425" b="1" i="0" kern="1200">
                <a:solidFill>
                  <a:schemeClr val="tx1"/>
                </a:solidFill>
                <a:latin typeface="Arial" panose="020B0604020202020204" pitchFamily="34" charset="0"/>
                <a:ea typeface="+mn-ea"/>
                <a:cs typeface="Arial" panose="020B0604020202020204" pitchFamily="34" charset="0"/>
              </a:rPr>
              <a:t>self-determination</a:t>
            </a:r>
            <a:r>
              <a:rPr lang="en-AU" sz="1425" b="0" i="0" kern="1200">
                <a:solidFill>
                  <a:schemeClr val="tx1"/>
                </a:solidFill>
                <a:latin typeface="Arial" panose="020B0604020202020204" pitchFamily="34" charset="0"/>
                <a:ea typeface="+mn-ea"/>
                <a:cs typeface="Arial" panose="020B0604020202020204" pitchFamily="34" charset="0"/>
              </a:rPr>
              <a:t>. </a:t>
            </a:r>
          </a:p>
          <a:p>
            <a:pPr marL="0" marR="0" lvl="0" indent="0" algn="l" defTabSz="685800" rtl="0" eaLnBrk="1" fontAlgn="auto" latinLnBrk="0" hangingPunct="1">
              <a:lnSpc>
                <a:spcPct val="100000"/>
              </a:lnSpc>
              <a:spcBef>
                <a:spcPts val="750"/>
              </a:spcBef>
              <a:spcAft>
                <a:spcPts val="750"/>
              </a:spcAft>
              <a:buClr>
                <a:srgbClr val="222160"/>
              </a:buClr>
              <a:buSzTx/>
              <a:buFont typeface="Wingdings" pitchFamily="2" charset="2"/>
              <a:buNone/>
              <a:tabLst/>
              <a:defRPr/>
            </a:pPr>
            <a:r>
              <a:rPr lang="en-AU" sz="1425" b="0" i="0" kern="1200">
                <a:solidFill>
                  <a:schemeClr val="tx1"/>
                </a:solidFill>
                <a:latin typeface="Arial" panose="020B0604020202020204" pitchFamily="34" charset="0"/>
                <a:ea typeface="+mn-ea"/>
                <a:cs typeface="Arial" panose="020B0604020202020204" pitchFamily="34" charset="0"/>
              </a:rPr>
              <a:t>The University’s goal is to achieve lasting transformation by maturing its values, culture, policy and structures in a way that </a:t>
            </a:r>
            <a:r>
              <a:rPr lang="en-AU" sz="1425" b="1" i="0" kern="1200">
                <a:solidFill>
                  <a:schemeClr val="tx1"/>
                </a:solidFill>
                <a:latin typeface="Arial" panose="020B0604020202020204" pitchFamily="34" charset="0"/>
                <a:ea typeface="+mn-ea"/>
                <a:cs typeface="Arial" panose="020B0604020202020204" pitchFamily="34" charset="0"/>
              </a:rPr>
              <a:t>embeds reconciliation</a:t>
            </a:r>
            <a:r>
              <a:rPr lang="en-AU" sz="1425" b="0" i="0" kern="1200">
                <a:solidFill>
                  <a:schemeClr val="tx1"/>
                </a:solidFill>
                <a:latin typeface="Arial" panose="020B0604020202020204" pitchFamily="34" charset="0"/>
                <a:ea typeface="+mn-ea"/>
                <a:cs typeface="Arial" panose="020B0604020202020204" pitchFamily="34" charset="0"/>
              </a:rPr>
              <a:t> in everything we do. </a:t>
            </a:r>
          </a:p>
          <a:p>
            <a:pPr marL="0" marR="0" lvl="0" indent="0" algn="l" defTabSz="685800" rtl="0" eaLnBrk="1" fontAlgn="auto" latinLnBrk="0" hangingPunct="1">
              <a:lnSpc>
                <a:spcPct val="100000"/>
              </a:lnSpc>
              <a:spcBef>
                <a:spcPts val="750"/>
              </a:spcBef>
              <a:spcAft>
                <a:spcPts val="750"/>
              </a:spcAft>
              <a:buClr>
                <a:srgbClr val="222160"/>
              </a:buClr>
              <a:buSzTx/>
              <a:buFont typeface="Wingdings" pitchFamily="2" charset="2"/>
              <a:buNone/>
              <a:tabLst/>
              <a:defRPr/>
            </a:pPr>
            <a:r>
              <a:rPr lang="en-AU" sz="1425" b="0" i="0" kern="1200">
                <a:solidFill>
                  <a:schemeClr val="tx1"/>
                </a:solidFill>
                <a:latin typeface="Arial" panose="020B0604020202020204" pitchFamily="34" charset="0"/>
                <a:ea typeface="+mn-ea"/>
                <a:cs typeface="Arial" panose="020B0604020202020204" pitchFamily="34" charset="0"/>
              </a:rPr>
              <a:t>In line with the principles of </a:t>
            </a:r>
            <a:r>
              <a:rPr lang="en-AU" sz="1425" b="1" i="0" kern="1200" err="1">
                <a:solidFill>
                  <a:schemeClr val="tx1"/>
                </a:solidFill>
                <a:latin typeface="Arial" panose="020B0604020202020204" pitchFamily="34" charset="0"/>
                <a:ea typeface="+mn-ea"/>
                <a:cs typeface="Arial" panose="020B0604020202020204" pitchFamily="34" charset="0"/>
              </a:rPr>
              <a:t>Bundjil</a:t>
            </a:r>
            <a:r>
              <a:rPr lang="en-AU" sz="1425" b="0" i="0" kern="1200">
                <a:solidFill>
                  <a:schemeClr val="tx1"/>
                </a:solidFill>
                <a:latin typeface="Arial" panose="020B0604020202020204" pitchFamily="34" charset="0"/>
                <a:ea typeface="+mn-ea"/>
                <a:cs typeface="Arial" panose="020B0604020202020204" pitchFamily="34" charset="0"/>
              </a:rPr>
              <a:t>, we are changing our ways of 'knowing, working and being' to support sustainable reconciliation and activate a relationship between Indigenous and non-Indigenous staff, students and community. </a:t>
            </a:r>
          </a:p>
          <a:p>
            <a:pPr marL="0" marR="0" lvl="0" indent="0" algn="l" defTabSz="685800" rtl="0" eaLnBrk="1" fontAlgn="auto" latinLnBrk="0" hangingPunct="1">
              <a:lnSpc>
                <a:spcPct val="90000"/>
              </a:lnSpc>
              <a:spcBef>
                <a:spcPts val="750"/>
              </a:spcBef>
              <a:spcAft>
                <a:spcPts val="0"/>
              </a:spcAft>
              <a:buClr>
                <a:srgbClr val="222160"/>
              </a:buClr>
              <a:buSzTx/>
              <a:buFont typeface="Wingdings" pitchFamily="2" charset="2"/>
              <a:buNone/>
              <a:tabLst/>
              <a:defRPr/>
            </a:pPr>
            <a:endParaRPr lang="en-AU" sz="1500" b="0" i="0" kern="1200">
              <a:solidFill>
                <a:schemeClr val="tx1"/>
              </a:solidFill>
              <a:latin typeface="Arial" panose="020B0604020202020204" pitchFamily="34" charset="0"/>
              <a:ea typeface="+mn-ea"/>
              <a:cs typeface="Arial" panose="020B0604020202020204" pitchFamily="34" charset="0"/>
            </a:endParaRPr>
          </a:p>
        </p:txBody>
      </p:sp>
      <p:sp>
        <p:nvSpPr>
          <p:cNvPr id="9" name="Title 4">
            <a:extLst>
              <a:ext uri="{FF2B5EF4-FFF2-40B4-BE49-F238E27FC236}">
                <a16:creationId xmlns:a16="http://schemas.microsoft.com/office/drawing/2014/main" id="{0E1C7BAE-965C-7E42-9A5B-2631428F4E21}"/>
              </a:ext>
            </a:extLst>
          </p:cNvPr>
          <p:cNvSpPr txBox="1">
            <a:spLocks/>
          </p:cNvSpPr>
          <p:nvPr userDrawn="1"/>
        </p:nvSpPr>
        <p:spPr>
          <a:xfrm>
            <a:off x="418719" y="501403"/>
            <a:ext cx="4029957" cy="339324"/>
          </a:xfrm>
          <a:prstGeom prst="rect">
            <a:avLst/>
          </a:prstGeom>
          <a:solidFill>
            <a:schemeClr val="accent2"/>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b="1" i="0" kern="1200">
                <a:solidFill>
                  <a:srgbClr val="E61E2A"/>
                </a:solidFill>
                <a:latin typeface="Museo 700" panose="02000000000000000000" pitchFamily="2" charset="77"/>
                <a:ea typeface="+mj-ea"/>
                <a:cs typeface="+mj-cs"/>
              </a:defRPr>
            </a:lvl1pPr>
          </a:lstStyle>
          <a:p>
            <a:pPr algn="l" defTabSz="685800" rtl="0" eaLnBrk="1" latinLnBrk="0" hangingPunct="1">
              <a:lnSpc>
                <a:spcPct val="90000"/>
              </a:lnSpc>
              <a:spcBef>
                <a:spcPct val="0"/>
              </a:spcBef>
              <a:buNone/>
            </a:pPr>
            <a:r>
              <a:rPr lang="en-AU" sz="2025" b="0" i="0">
                <a:solidFill>
                  <a:schemeClr val="bg1"/>
                </a:solidFill>
                <a:latin typeface="+mj-lt"/>
                <a:ea typeface="+mj-lt"/>
                <a:cs typeface="+mj-lt"/>
              </a:rPr>
              <a:t>Our commitment to Reconciliation</a:t>
            </a:r>
            <a:endParaRPr lang="en-AU" sz="2025" b="0" i="0" kern="1200">
              <a:solidFill>
                <a:schemeClr val="bg1"/>
              </a:solidFill>
              <a:latin typeface="+mj-lt"/>
              <a:ea typeface="+mj-ea"/>
              <a:cs typeface="+mj-cs"/>
            </a:endParaRPr>
          </a:p>
        </p:txBody>
      </p:sp>
      <p:sp>
        <p:nvSpPr>
          <p:cNvPr id="11" name="TextBox 10">
            <a:extLst>
              <a:ext uri="{FF2B5EF4-FFF2-40B4-BE49-F238E27FC236}">
                <a16:creationId xmlns:a16="http://schemas.microsoft.com/office/drawing/2014/main" id="{8C8447A8-B89A-974C-85E4-994501031D27}"/>
              </a:ext>
            </a:extLst>
          </p:cNvPr>
          <p:cNvSpPr txBox="1"/>
          <p:nvPr userDrawn="1"/>
        </p:nvSpPr>
        <p:spPr>
          <a:xfrm>
            <a:off x="4773530" y="3738495"/>
            <a:ext cx="3951957" cy="346249"/>
          </a:xfrm>
          <a:prstGeom prst="rect">
            <a:avLst/>
          </a:prstGeom>
          <a:noFill/>
        </p:spPr>
        <p:txBody>
          <a:bodyPr wrap="square" lIns="0" rtlCol="0">
            <a:spAutoFit/>
          </a:bodyPr>
          <a:lstStyle/>
          <a:p>
            <a:pPr marL="0" marR="0" lvl="0" indent="0" algn="l" defTabSz="685800" rtl="0" eaLnBrk="1" fontAlgn="auto" latinLnBrk="0" hangingPunct="1">
              <a:lnSpc>
                <a:spcPct val="100000"/>
              </a:lnSpc>
              <a:spcBef>
                <a:spcPts val="750"/>
              </a:spcBef>
              <a:spcAft>
                <a:spcPts val="450"/>
              </a:spcAft>
              <a:buClr>
                <a:srgbClr val="222160"/>
              </a:buClr>
              <a:buSzTx/>
              <a:buFont typeface="Wingdings" pitchFamily="2" charset="2"/>
              <a:buNone/>
              <a:tabLst/>
              <a:defRPr/>
            </a:pPr>
            <a:r>
              <a:rPr lang="en-AU" sz="825" b="0" i="0" kern="1200">
                <a:solidFill>
                  <a:schemeClr val="tx1"/>
                </a:solidFill>
                <a:latin typeface="+mn-lt"/>
                <a:ea typeface="+mn-ea"/>
                <a:cs typeface="+mn-cs"/>
              </a:rPr>
              <a:t>In 2018, the </a:t>
            </a:r>
            <a:r>
              <a:rPr lang="en-AU" sz="825" b="0" i="0" kern="1200" err="1">
                <a:solidFill>
                  <a:schemeClr val="tx1"/>
                </a:solidFill>
                <a:latin typeface="+mn-lt"/>
                <a:ea typeface="+mn-ea"/>
                <a:cs typeface="+mn-cs"/>
              </a:rPr>
              <a:t>Wurrunggi</a:t>
            </a:r>
            <a:r>
              <a:rPr lang="en-AU" sz="825" b="0" i="0" kern="1200">
                <a:solidFill>
                  <a:schemeClr val="tx1"/>
                </a:solidFill>
                <a:latin typeface="+mn-lt"/>
                <a:ea typeface="+mn-ea"/>
                <a:cs typeface="+mn-cs"/>
              </a:rPr>
              <a:t> </a:t>
            </a:r>
            <a:r>
              <a:rPr lang="en-AU" sz="825" b="0" i="0" kern="1200" err="1">
                <a:solidFill>
                  <a:schemeClr val="tx1"/>
                </a:solidFill>
                <a:latin typeface="+mn-lt"/>
                <a:ea typeface="+mn-ea"/>
                <a:cs typeface="+mn-cs"/>
              </a:rPr>
              <a:t>Biik</a:t>
            </a:r>
            <a:r>
              <a:rPr lang="en-AU" sz="825" b="0" i="0" kern="1200">
                <a:solidFill>
                  <a:schemeClr val="tx1"/>
                </a:solidFill>
                <a:latin typeface="+mn-lt"/>
                <a:ea typeface="+mn-ea"/>
                <a:cs typeface="+mn-cs"/>
              </a:rPr>
              <a:t> – Law of the Land public artwork was installed in the New Academic Street to signify a long-lasting spiritual connection to Country.</a:t>
            </a:r>
          </a:p>
        </p:txBody>
      </p:sp>
      <p:pic>
        <p:nvPicPr>
          <p:cNvPr id="10" name="Picture 9" descr="A person in a garment&#10;&#10;Description automatically generated with low confidence">
            <a:extLst>
              <a:ext uri="{FF2B5EF4-FFF2-40B4-BE49-F238E27FC236}">
                <a16:creationId xmlns:a16="http://schemas.microsoft.com/office/drawing/2014/main" id="{F28E96F6-22DC-0A48-8504-3C6BB7D7ED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3530" y="1131234"/>
            <a:ext cx="3775384" cy="2514336"/>
          </a:xfrm>
          <a:prstGeom prst="rect">
            <a:avLst/>
          </a:prstGeom>
        </p:spPr>
      </p:pic>
      <p:pic>
        <p:nvPicPr>
          <p:cNvPr id="12" name="Picture 11">
            <a:extLst>
              <a:ext uri="{FF2B5EF4-FFF2-40B4-BE49-F238E27FC236}">
                <a16:creationId xmlns:a16="http://schemas.microsoft.com/office/drawing/2014/main" id="{99764F56-30F6-4A48-9D9F-59AD97575B1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4503538"/>
            <a:ext cx="9144000" cy="647700"/>
          </a:xfrm>
          <a:prstGeom prst="rect">
            <a:avLst/>
          </a:prstGeom>
        </p:spPr>
      </p:pic>
    </p:spTree>
    <p:extLst>
      <p:ext uri="{BB962C8B-B14F-4D97-AF65-F5344CB8AC3E}">
        <p14:creationId xmlns:p14="http://schemas.microsoft.com/office/powerpoint/2010/main" val="1052602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digenous_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1844332" y="187525"/>
            <a:ext cx="6868272" cy="994172"/>
          </a:xfrm>
        </p:spPr>
        <p:txBody>
          <a:bodyPr lIns="0"/>
          <a:lstStyle>
            <a:lvl1pPr>
              <a:defRPr sz="2700">
                <a:solidFill>
                  <a:schemeClr val="tx1"/>
                </a:solidFill>
              </a:defRPr>
            </a:lvl1pPr>
          </a:lstStyle>
          <a:p>
            <a:r>
              <a:rPr lang="en-US"/>
              <a:t>Click to edit Master title style</a:t>
            </a:r>
            <a:endParaRPr lang="en-GB"/>
          </a:p>
        </p:txBody>
      </p:sp>
      <p:sp>
        <p:nvSpPr>
          <p:cNvPr id="20" name="Text Placeholder 3">
            <a:extLst>
              <a:ext uri="{FF2B5EF4-FFF2-40B4-BE49-F238E27FC236}">
                <a16:creationId xmlns:a16="http://schemas.microsoft.com/office/drawing/2014/main" id="{EB78C3AA-166A-6F4E-9E52-DBCB131356D3}"/>
              </a:ext>
            </a:extLst>
          </p:cNvPr>
          <p:cNvSpPr>
            <a:spLocks noGrp="1"/>
          </p:cNvSpPr>
          <p:nvPr>
            <p:ph type="body" sz="quarter" idx="10"/>
          </p:nvPr>
        </p:nvSpPr>
        <p:spPr>
          <a:xfrm>
            <a:off x="1844333" y="1183251"/>
            <a:ext cx="6868271" cy="3480763"/>
          </a:xfrm>
        </p:spPr>
        <p:txBody>
          <a:bodyPr lIns="0"/>
          <a:lstStyle>
            <a:lvl1pPr>
              <a:defRPr b="0"/>
            </a:lvl1pPr>
            <a:lvl2pPr marL="257175" indent="-257175">
              <a:buFont typeface="Wingdings" pitchFamily="2" charset="2"/>
              <a:buChar char="§"/>
              <a:defRPr/>
            </a:lvl2pPr>
          </a:lstStyle>
          <a:p>
            <a:pPr lvl="0"/>
            <a:r>
              <a:rPr lang="en-US"/>
              <a:t>Click to edit Master text styles</a:t>
            </a:r>
          </a:p>
          <a:p>
            <a:pPr lvl="1"/>
            <a:r>
              <a:rPr lang="en-US"/>
              <a:t>Second level</a:t>
            </a:r>
          </a:p>
          <a:p>
            <a:pPr lvl="2"/>
            <a:r>
              <a:rPr lang="en-US"/>
              <a:t>Third level</a:t>
            </a:r>
          </a:p>
        </p:txBody>
      </p:sp>
      <p:pic>
        <p:nvPicPr>
          <p:cNvPr id="6" name="Picture 5">
            <a:extLst>
              <a:ext uri="{FF2B5EF4-FFF2-40B4-BE49-F238E27FC236}">
                <a16:creationId xmlns:a16="http://schemas.microsoft.com/office/drawing/2014/main" id="{B2670D66-EE3D-E549-83E8-351DAC6D7E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76" y="2655"/>
            <a:ext cx="1404256" cy="5146821"/>
          </a:xfrm>
          <a:prstGeom prst="rect">
            <a:avLst/>
          </a:prstGeom>
        </p:spPr>
      </p:pic>
      <p:pic>
        <p:nvPicPr>
          <p:cNvPr id="7" name="Graphic 6">
            <a:extLst>
              <a:ext uri="{FF2B5EF4-FFF2-40B4-BE49-F238E27FC236}">
                <a16:creationId xmlns:a16="http://schemas.microsoft.com/office/drawing/2014/main" id="{89826827-0070-444A-B806-3942CBC732C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407911" y="4568428"/>
            <a:ext cx="502444" cy="502444"/>
          </a:xfrm>
          <a:prstGeom prst="rect">
            <a:avLst/>
          </a:prstGeom>
        </p:spPr>
      </p:pic>
    </p:spTree>
    <p:extLst>
      <p:ext uri="{BB962C8B-B14F-4D97-AF65-F5344CB8AC3E}">
        <p14:creationId xmlns:p14="http://schemas.microsoft.com/office/powerpoint/2010/main" val="314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igenous_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641A3-A1CE-5442-9B06-066B5E3CCE46}"/>
              </a:ext>
            </a:extLst>
          </p:cNvPr>
          <p:cNvSpPr>
            <a:spLocks noGrp="1"/>
          </p:cNvSpPr>
          <p:nvPr>
            <p:ph type="title"/>
          </p:nvPr>
        </p:nvSpPr>
        <p:spPr/>
        <p:txBody>
          <a:bodyPr/>
          <a:lstStyle/>
          <a:p>
            <a:r>
              <a:rPr lang="en-US"/>
              <a:t>Click to edit Master title style</a:t>
            </a:r>
          </a:p>
        </p:txBody>
      </p:sp>
      <p:sp>
        <p:nvSpPr>
          <p:cNvPr id="7" name="Text Placeholder 2">
            <a:extLst>
              <a:ext uri="{FF2B5EF4-FFF2-40B4-BE49-F238E27FC236}">
                <a16:creationId xmlns:a16="http://schemas.microsoft.com/office/drawing/2014/main" id="{D3DF60EE-F0AE-954A-B749-FFCEFDD346E8}"/>
              </a:ext>
            </a:extLst>
          </p:cNvPr>
          <p:cNvSpPr>
            <a:spLocks noGrp="1"/>
          </p:cNvSpPr>
          <p:nvPr>
            <p:ph idx="1"/>
          </p:nvPr>
        </p:nvSpPr>
        <p:spPr>
          <a:xfrm>
            <a:off x="153799" y="1177742"/>
            <a:ext cx="8773224" cy="3097925"/>
          </a:xfrm>
          <a:prstGeom prst="rect">
            <a:avLst/>
          </a:prstGeom>
        </p:spPr>
        <p:txBody>
          <a:bodyPr vert="horz" lIns="91440" tIns="45720" rIns="91440" bIns="45720" rtlCol="0" anchor="t" anchorCtr="0">
            <a:noAutofit/>
          </a:bodyPr>
          <a:lstStyle/>
          <a:p>
            <a:pPr lvl="0"/>
            <a:r>
              <a:rPr lang="en-US"/>
              <a:t>Click to edit Master text styles</a:t>
            </a:r>
          </a:p>
          <a:p>
            <a:pPr lvl="1"/>
            <a:r>
              <a:rPr lang="en-US"/>
              <a:t>Second level</a:t>
            </a:r>
          </a:p>
          <a:p>
            <a:pPr lvl="2"/>
            <a:r>
              <a:rPr lang="en-US"/>
              <a:t>Third level</a:t>
            </a:r>
          </a:p>
        </p:txBody>
      </p:sp>
      <p:pic>
        <p:nvPicPr>
          <p:cNvPr id="6" name="Picture 5">
            <a:extLst>
              <a:ext uri="{FF2B5EF4-FFF2-40B4-BE49-F238E27FC236}">
                <a16:creationId xmlns:a16="http://schemas.microsoft.com/office/drawing/2014/main" id="{4CF47C29-3FCF-814D-9F1F-1018F3905AB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4503538"/>
            <a:ext cx="9144000" cy="647700"/>
          </a:xfrm>
          <a:prstGeom prst="rect">
            <a:avLst/>
          </a:prstGeom>
        </p:spPr>
      </p:pic>
    </p:spTree>
    <p:extLst>
      <p:ext uri="{BB962C8B-B14F-4D97-AF65-F5344CB8AC3E}">
        <p14:creationId xmlns:p14="http://schemas.microsoft.com/office/powerpoint/2010/main" val="386898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option 1">
    <p:spTree>
      <p:nvGrpSpPr>
        <p:cNvPr id="1" name=""/>
        <p:cNvGrpSpPr/>
        <p:nvPr/>
      </p:nvGrpSpPr>
      <p:grpSpPr>
        <a:xfrm>
          <a:off x="0" y="0"/>
          <a:ext cx="0" cy="0"/>
          <a:chOff x="0" y="0"/>
          <a:chExt cx="0" cy="0"/>
        </a:xfrm>
      </p:grpSpPr>
      <p:sp>
        <p:nvSpPr>
          <p:cNvPr id="9" name="object 18">
            <a:extLst>
              <a:ext uri="{FF2B5EF4-FFF2-40B4-BE49-F238E27FC236}">
                <a16:creationId xmlns:a16="http://schemas.microsoft.com/office/drawing/2014/main" id="{3D41FB27-DC2C-D146-8DD0-8451E51FC25F}"/>
              </a:ext>
            </a:extLst>
          </p:cNvPr>
          <p:cNvSpPr/>
          <p:nvPr userDrawn="1"/>
        </p:nvSpPr>
        <p:spPr>
          <a:xfrm>
            <a:off x="245328" y="214141"/>
            <a:ext cx="1930436" cy="57185"/>
          </a:xfrm>
          <a:custGeom>
            <a:avLst/>
            <a:gdLst/>
            <a:ahLst/>
            <a:cxnLst/>
            <a:rect l="l" t="t" r="r" b="b"/>
            <a:pathLst>
              <a:path w="4244340" h="125730">
                <a:moveTo>
                  <a:pt x="4243734" y="0"/>
                </a:moveTo>
                <a:lnTo>
                  <a:pt x="0" y="0"/>
                </a:lnTo>
                <a:lnTo>
                  <a:pt x="0" y="125650"/>
                </a:lnTo>
                <a:lnTo>
                  <a:pt x="4243734" y="125650"/>
                </a:lnTo>
                <a:lnTo>
                  <a:pt x="4243734" y="0"/>
                </a:lnTo>
                <a:close/>
              </a:path>
            </a:pathLst>
          </a:custGeom>
          <a:solidFill>
            <a:srgbClr val="E61E2A"/>
          </a:solidFill>
        </p:spPr>
        <p:txBody>
          <a:bodyPr wrap="square" lIns="0" tIns="0" rIns="0" bIns="0" rtlCol="0"/>
          <a:lstStyle/>
          <a:p>
            <a:endParaRPr sz="1013" b="0" i="0">
              <a:latin typeface="Arial" panose="020B0604020202020204" pitchFamily="34" charset="0"/>
            </a:endParaRPr>
          </a:p>
        </p:txBody>
      </p:sp>
      <p:sp>
        <p:nvSpPr>
          <p:cNvPr id="2" name="Title 1">
            <a:extLst>
              <a:ext uri="{FF2B5EF4-FFF2-40B4-BE49-F238E27FC236}">
                <a16:creationId xmlns:a16="http://schemas.microsoft.com/office/drawing/2014/main" id="{22E9299B-E144-974E-B70F-C42B8E5D8B07}"/>
              </a:ext>
            </a:extLst>
          </p:cNvPr>
          <p:cNvSpPr>
            <a:spLocks noGrp="1"/>
          </p:cNvSpPr>
          <p:nvPr>
            <p:ph type="title"/>
          </p:nvPr>
        </p:nvSpPr>
        <p:spPr>
          <a:xfrm>
            <a:off x="245329" y="299902"/>
            <a:ext cx="8665025" cy="785439"/>
          </a:xfrm>
        </p:spPr>
        <p:txBody>
          <a:bodyPr lIns="0"/>
          <a:lstStyle>
            <a:lvl1pPr>
              <a:defRPr sz="2700">
                <a:solidFill>
                  <a:schemeClr val="tx1"/>
                </a:solidFill>
              </a:defRPr>
            </a:lvl1pPr>
          </a:lstStyle>
          <a:p>
            <a:r>
              <a:rPr lang="en-US"/>
              <a:t>Click to edit Master title style</a:t>
            </a:r>
          </a:p>
        </p:txBody>
      </p:sp>
      <p:pic>
        <p:nvPicPr>
          <p:cNvPr id="6" name="Graphic 5">
            <a:extLst>
              <a:ext uri="{FF2B5EF4-FFF2-40B4-BE49-F238E27FC236}">
                <a16:creationId xmlns:a16="http://schemas.microsoft.com/office/drawing/2014/main" id="{5E967A21-E4C6-4743-ACC9-BD2F503384D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7911" y="4568428"/>
            <a:ext cx="502444" cy="502444"/>
          </a:xfrm>
          <a:prstGeom prst="rect">
            <a:avLst/>
          </a:prstGeom>
        </p:spPr>
      </p:pic>
      <p:sp>
        <p:nvSpPr>
          <p:cNvPr id="8" name="Text Placeholder 3">
            <a:extLst>
              <a:ext uri="{FF2B5EF4-FFF2-40B4-BE49-F238E27FC236}">
                <a16:creationId xmlns:a16="http://schemas.microsoft.com/office/drawing/2014/main" id="{B1AC9A1A-9F25-FC42-989B-96EA919D0CD0}"/>
              </a:ext>
            </a:extLst>
          </p:cNvPr>
          <p:cNvSpPr>
            <a:spLocks noGrp="1"/>
          </p:cNvSpPr>
          <p:nvPr>
            <p:ph type="body" sz="quarter" idx="10"/>
          </p:nvPr>
        </p:nvSpPr>
        <p:spPr>
          <a:xfrm>
            <a:off x="245329" y="1191718"/>
            <a:ext cx="8681978" cy="3388617"/>
          </a:xfrm>
        </p:spPr>
        <p:txBody>
          <a:bodyPr lIns="0"/>
          <a:lstStyle>
            <a:lvl1pPr>
              <a:defRPr b="0"/>
            </a:lvl1pPr>
            <a:lvl2pPr marL="257175" indent="-257175">
              <a:buFont typeface="Wingdings" pitchFamily="2" charset="2"/>
              <a:buChar char="§"/>
              <a:defRPr/>
            </a:lvl2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6448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798" y="187525"/>
            <a:ext cx="8773225" cy="994172"/>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153799" y="1191718"/>
            <a:ext cx="8773224" cy="3189661"/>
          </a:xfrm>
          <a:prstGeom prst="rect">
            <a:avLst/>
          </a:prstGeom>
        </p:spPr>
        <p:txBody>
          <a:bodyPr vert="horz" lIns="91440" tIns="45720" rIns="91440" bIns="45720" rtlCol="0" anchor="t" anchorCtr="0">
            <a:noAutofit/>
          </a:body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32222870"/>
      </p:ext>
    </p:extLst>
  </p:cSld>
  <p:clrMap bg1="lt1" tx1="dk1" bg2="lt2" tx2="dk2" accent1="accent1" accent2="accent2" accent3="accent3" accent4="accent4" accent5="accent5" accent6="accent6" hlink="hlink" folHlink="folHlink"/>
  <p:sldLayoutIdLst>
    <p:sldLayoutId id="2147483859" r:id="rId1"/>
    <p:sldLayoutId id="2147483862" r:id="rId2"/>
    <p:sldLayoutId id="2147483881" r:id="rId3"/>
    <p:sldLayoutId id="2147483880" r:id="rId4"/>
    <p:sldLayoutId id="2147483863" r:id="rId5"/>
    <p:sldLayoutId id="2147483882" r:id="rId6"/>
    <p:sldLayoutId id="2147483883" r:id="rId7"/>
    <p:sldLayoutId id="2147483885" r:id="rId8"/>
    <p:sldLayoutId id="2147483879" r:id="rId9"/>
    <p:sldLayoutId id="2147483868" r:id="rId10"/>
    <p:sldLayoutId id="2147483870" r:id="rId11"/>
    <p:sldLayoutId id="2147483869" r:id="rId12"/>
    <p:sldLayoutId id="2147483871" r:id="rId13"/>
    <p:sldLayoutId id="2147483886" r:id="rId14"/>
    <p:sldLayoutId id="2147483887" r:id="rId15"/>
    <p:sldLayoutId id="2147483888" r:id="rId16"/>
    <p:sldLayoutId id="2147483874" r:id="rId17"/>
    <p:sldLayoutId id="2147483889" r:id="rId18"/>
    <p:sldLayoutId id="2147483875" r:id="rId19"/>
    <p:sldLayoutId id="2147483890" r:id="rId20"/>
  </p:sldLayoutIdLst>
  <p:hf sldNum="0" hdr="0" dt="0"/>
  <p:txStyles>
    <p:titleStyle>
      <a:lvl1pPr algn="l" defTabSz="685783" rtl="0" eaLnBrk="1" latinLnBrk="0" hangingPunct="1">
        <a:lnSpc>
          <a:spcPct val="90000"/>
        </a:lnSpc>
        <a:spcBef>
          <a:spcPct val="0"/>
        </a:spcBef>
        <a:buNone/>
        <a:defRPr sz="3000" b="1" kern="1200" baseline="0">
          <a:solidFill>
            <a:srgbClr val="000054"/>
          </a:solidFill>
          <a:latin typeface="+mj-lt"/>
          <a:ea typeface="+mj-ea"/>
          <a:cs typeface="+mj-cs"/>
        </a:defRPr>
      </a:lvl1pPr>
    </p:titleStyle>
    <p:bodyStyle>
      <a:lvl1pPr marL="0" indent="0" algn="l" defTabSz="685783" rtl="0" eaLnBrk="1" latinLnBrk="0" hangingPunct="1">
        <a:lnSpc>
          <a:spcPct val="100000"/>
        </a:lnSpc>
        <a:spcBef>
          <a:spcPts val="300"/>
        </a:spcBef>
        <a:spcAft>
          <a:spcPts val="300"/>
        </a:spcAft>
        <a:buFont typeface="Arial" panose="020B0604020202020204" pitchFamily="34" charset="0"/>
        <a:buNone/>
        <a:defRPr sz="1800" kern="1200" baseline="0">
          <a:solidFill>
            <a:schemeClr val="tx1"/>
          </a:solidFill>
          <a:latin typeface="+mn-lt"/>
          <a:ea typeface="+mn-ea"/>
          <a:cs typeface="+mn-cs"/>
        </a:defRPr>
      </a:lvl1pPr>
      <a:lvl2pPr marL="177796" indent="-177796" algn="l" defTabSz="685783" rtl="0" eaLnBrk="1" latinLnBrk="0" hangingPunct="1">
        <a:lnSpc>
          <a:spcPct val="100000"/>
        </a:lnSpc>
        <a:spcBef>
          <a:spcPts val="300"/>
        </a:spcBef>
        <a:spcAft>
          <a:spcPts val="300"/>
        </a:spcAft>
        <a:buClr>
          <a:schemeClr val="accent2"/>
        </a:buClr>
        <a:buFont typeface="Wingdings" pitchFamily="2" charset="2"/>
        <a:buChar char="§"/>
        <a:tabLst/>
        <a:defRPr sz="1800" kern="1200">
          <a:solidFill>
            <a:schemeClr val="tx1"/>
          </a:solidFill>
          <a:latin typeface="+mn-lt"/>
          <a:ea typeface="+mn-ea"/>
          <a:cs typeface="+mn-cs"/>
        </a:defRPr>
      </a:lvl2pPr>
      <a:lvl3pPr marL="355591" indent="-177796" algn="l" defTabSz="685783" rtl="0" eaLnBrk="1" latinLnBrk="0" hangingPunct="1">
        <a:lnSpc>
          <a:spcPct val="90000"/>
        </a:lnSpc>
        <a:spcBef>
          <a:spcPts val="300"/>
        </a:spcBef>
        <a:spcAft>
          <a:spcPts val="300"/>
        </a:spcAft>
        <a:buClr>
          <a:schemeClr val="accent2"/>
        </a:buClr>
        <a:buFont typeface="Wingdings" pitchFamily="2" charset="2"/>
        <a:buChar char="§"/>
        <a:tabLst/>
        <a:defRPr lang="en-US" sz="1800" kern="1200" baseline="0" dirty="0">
          <a:solidFill>
            <a:schemeClr val="tx1"/>
          </a:solidFill>
          <a:latin typeface="+mn-lt"/>
          <a:ea typeface="+mn-ea"/>
          <a:cs typeface="+mn-cs"/>
        </a:defRPr>
      </a:lvl3pPr>
      <a:lvl4pPr marL="355591" indent="-177796" algn="l" defTabSz="685783" rtl="0" eaLnBrk="1" latinLnBrk="0" hangingPunct="1">
        <a:lnSpc>
          <a:spcPct val="90000"/>
        </a:lnSpc>
        <a:spcBef>
          <a:spcPts val="375"/>
        </a:spcBef>
        <a:buClr>
          <a:schemeClr val="accent4"/>
        </a:buClr>
        <a:buFont typeface="Wingdings" pitchFamily="2" charset="2"/>
        <a:buChar char="§"/>
        <a:defRPr sz="1350" kern="1200">
          <a:solidFill>
            <a:schemeClr val="tx1"/>
          </a:solidFill>
          <a:latin typeface="+mn-lt"/>
          <a:ea typeface="+mn-ea"/>
          <a:cs typeface="+mn-cs"/>
        </a:defRPr>
      </a:lvl4pPr>
      <a:lvl5pPr marL="355591" indent="-17779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solaresearch.org/" TargetMode="External"/><Relationship Id="rId5" Type="http://schemas.openxmlformats.org/officeDocument/2006/relationships/image" Target="../media/image14.png"/><Relationship Id="rId4" Type="http://schemas.openxmlformats.org/officeDocument/2006/relationships/hyperlink" Target="https://www.muckrock.com/news/archives/2019/jun/11/algorithms-facial-recognition-regulation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scherlund.blogspot.com/2017/12/why-ai-could-be-entering-golden-age.html"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hyperlink" Target="https://www.ncbi.nlm.nih.gov/pmc/articles/PMC8635490/" TargetMode="External"/><Relationship Id="rId4" Type="http://schemas.openxmlformats.org/officeDocument/2006/relationships/hyperlink" Target="https://www.hindawi.com/journals/sp/2021/268902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www.hindawi.com/journals/sp/2021/2689029/"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mdpi.com/2076-3417/9/18/3904" TargetMode="External"/><Relationship Id="rId4" Type="http://schemas.openxmlformats.org/officeDocument/2006/relationships/hyperlink" Target="https://www.ncbi.nlm.nih.gov/pmc/articles/PMC863549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alchera.ai/en/meet-alchera/blog/ai-and-facial-emotion-recognition-decoding-human-expression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axa.biopapyrus.jp/deep-learning/cnn/image-classification/resnet.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www.freepngimg.com/png/19674-okay-face-meme-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ecampusontario.pressbooks.pub/literaturereviewsedunursing/chapter/chapter-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1C05-9EEC-051C-D343-259FFCE441DE}"/>
              </a:ext>
            </a:extLst>
          </p:cNvPr>
          <p:cNvSpPr>
            <a:spLocks noGrp="1"/>
          </p:cNvSpPr>
          <p:nvPr>
            <p:ph type="ctrTitle"/>
          </p:nvPr>
        </p:nvSpPr>
        <p:spPr/>
        <p:txBody>
          <a:bodyPr/>
          <a:lstStyle/>
          <a:p>
            <a:pPr algn="ctr"/>
            <a:r>
              <a:rPr lang="en-US" sz="3200" b="0" i="0" dirty="0">
                <a:solidFill>
                  <a:schemeClr val="bg1"/>
                </a:solidFill>
                <a:effectLst/>
                <a:latin typeface="Roboto" panose="02000000000000000000" pitchFamily="2" charset="0"/>
              </a:rPr>
              <a:t>COSC 2779 | Deep Learning Assignment 3</a:t>
            </a:r>
            <a:br>
              <a:rPr lang="en-US" sz="3200" b="0" i="0" dirty="0">
                <a:solidFill>
                  <a:schemeClr val="bg1"/>
                </a:solidFill>
                <a:effectLst/>
                <a:latin typeface="Roboto" panose="02000000000000000000" pitchFamily="2" charset="0"/>
              </a:rPr>
            </a:br>
            <a:br>
              <a:rPr lang="en-US" sz="1800" b="0" i="0" dirty="0">
                <a:solidFill>
                  <a:schemeClr val="bg1"/>
                </a:solidFill>
                <a:effectLst/>
                <a:latin typeface="Roboto" panose="02000000000000000000" pitchFamily="2" charset="0"/>
              </a:rPr>
            </a:br>
            <a:r>
              <a:rPr lang="en-US" sz="1800" b="0" i="0" dirty="0">
                <a:solidFill>
                  <a:schemeClr val="bg1"/>
                </a:solidFill>
                <a:effectLst/>
                <a:latin typeface="Roboto" panose="02000000000000000000" pitchFamily="2" charset="0"/>
              </a:rPr>
              <a:t>Topic : Deep CNN for Facial Emotion Recognition &amp; FACS Code Detection </a:t>
            </a:r>
            <a:r>
              <a:rPr lang="en-US" sz="1200" b="0" i="0" dirty="0">
                <a:solidFill>
                  <a:schemeClr val="bg1"/>
                </a:solidFill>
                <a:effectLst/>
                <a:latin typeface="Roboto" panose="02000000000000000000" pitchFamily="2" charset="0"/>
              </a:rPr>
              <a:t>(</a:t>
            </a:r>
            <a:r>
              <a:rPr lang="en-IN" sz="1200" dirty="0">
                <a:solidFill>
                  <a:schemeClr val="bg1"/>
                </a:solidFill>
              </a:rPr>
              <a:t>Improvements to Model  -</a:t>
            </a:r>
            <a:r>
              <a:rPr lang="en-IN" sz="1200" dirty="0" err="1">
                <a:solidFill>
                  <a:schemeClr val="bg1"/>
                </a:solidFill>
              </a:rPr>
              <a:t>RestNet</a:t>
            </a:r>
            <a:r>
              <a:rPr lang="en-IN" sz="1200" dirty="0">
                <a:solidFill>
                  <a:schemeClr val="bg1"/>
                </a:solidFill>
              </a:rPr>
              <a:t> )</a:t>
            </a:r>
            <a:br>
              <a:rPr lang="en-IN" sz="1000" dirty="0"/>
            </a:br>
            <a:br>
              <a:rPr lang="en-US" sz="1800" b="0" i="0" dirty="0">
                <a:solidFill>
                  <a:schemeClr val="bg1"/>
                </a:solidFill>
                <a:effectLst/>
                <a:latin typeface="Roboto" panose="02000000000000000000" pitchFamily="2" charset="0"/>
              </a:rPr>
            </a:br>
            <a:r>
              <a:rPr lang="en-US" sz="800" b="0" i="0" dirty="0">
                <a:solidFill>
                  <a:srgbClr val="212121"/>
                </a:solidFill>
                <a:effectLst/>
                <a:latin typeface="Roboto" panose="02000000000000000000" pitchFamily="2" charset="0"/>
              </a:rPr>
              <a:t>COSC 2779 | Deep Learning Assignment 1</a:t>
            </a:r>
            <a:br>
              <a:rPr lang="en-US" sz="800" b="0" i="0" dirty="0">
                <a:solidFill>
                  <a:srgbClr val="212121"/>
                </a:solidFill>
                <a:effectLst/>
                <a:latin typeface="Roboto" panose="02000000000000000000" pitchFamily="2" charset="0"/>
              </a:rPr>
            </a:br>
            <a:r>
              <a:rPr lang="en-US" sz="1400" b="0" i="0" dirty="0">
                <a:solidFill>
                  <a:schemeClr val="bg1"/>
                </a:solidFill>
                <a:effectLst/>
                <a:latin typeface="Roboto" panose="02000000000000000000" pitchFamily="2" charset="0"/>
              </a:rPr>
              <a:t>Submitted by : </a:t>
            </a:r>
            <a:r>
              <a:rPr lang="en-US" sz="1400" b="1" i="0" dirty="0">
                <a:solidFill>
                  <a:schemeClr val="bg1"/>
                </a:solidFill>
                <a:effectLst/>
                <a:latin typeface="Roboto" panose="02000000000000000000" pitchFamily="2" charset="0"/>
              </a:rPr>
              <a:t>Jyoti, s3880522</a:t>
            </a:r>
            <a:br>
              <a:rPr lang="en-US" sz="1400" b="0" i="0" dirty="0">
                <a:solidFill>
                  <a:srgbClr val="212121"/>
                </a:solidFill>
                <a:effectLst/>
                <a:latin typeface="Roboto" panose="02000000000000000000" pitchFamily="2" charset="0"/>
              </a:rPr>
            </a:br>
            <a:r>
              <a:rPr lang="en-US" sz="800" b="0" i="0" dirty="0">
                <a:solidFill>
                  <a:srgbClr val="212121"/>
                </a:solidFill>
                <a:effectLst/>
                <a:latin typeface="Roboto" panose="02000000000000000000" pitchFamily="2" charset="0"/>
              </a:rPr>
              <a:t>Detection</a:t>
            </a:r>
            <a:br>
              <a:rPr lang="en-US" sz="800" b="0" i="0" dirty="0">
                <a:solidFill>
                  <a:srgbClr val="212121"/>
                </a:solidFill>
                <a:effectLst/>
                <a:latin typeface="Roboto" panose="02000000000000000000" pitchFamily="2" charset="0"/>
              </a:rPr>
            </a:br>
            <a:br>
              <a:rPr lang="en-US" sz="1800" b="0" i="0" dirty="0">
                <a:solidFill>
                  <a:schemeClr val="bg1"/>
                </a:solidFill>
                <a:effectLst/>
                <a:latin typeface="Roboto" panose="02000000000000000000" pitchFamily="2" charset="0"/>
              </a:rPr>
            </a:br>
            <a:br>
              <a:rPr lang="en-IN" sz="1800" b="0" i="0" dirty="0">
                <a:solidFill>
                  <a:schemeClr val="bg1"/>
                </a:solidFill>
                <a:effectLst/>
                <a:latin typeface="Museo500"/>
              </a:rPr>
            </a:br>
            <a:br>
              <a:rPr lang="en-IN" b="0" i="0" dirty="0">
                <a:solidFill>
                  <a:srgbClr val="000054"/>
                </a:solidFill>
                <a:effectLst/>
                <a:latin typeface="Museo500"/>
              </a:rPr>
            </a:br>
            <a:endParaRPr lang="en-IN" dirty="0"/>
          </a:p>
        </p:txBody>
      </p:sp>
      <p:pic>
        <p:nvPicPr>
          <p:cNvPr id="5" name="Picture 4" descr="A blue light shining through a blue background&#10;&#10;Description automatically generated">
            <a:extLst>
              <a:ext uri="{FF2B5EF4-FFF2-40B4-BE49-F238E27FC236}">
                <a16:creationId xmlns:a16="http://schemas.microsoft.com/office/drawing/2014/main" id="{56AB7E78-3CEE-F058-F1E6-B4915944FCF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2075782"/>
            <a:ext cx="9144000" cy="3048000"/>
          </a:xfrm>
          <a:prstGeom prst="rect">
            <a:avLst/>
          </a:prstGeom>
        </p:spPr>
      </p:pic>
      <p:pic>
        <p:nvPicPr>
          <p:cNvPr id="8" name="Picture 7" descr="A red circle on a black background&#10;&#10;Description automatically generated">
            <a:extLst>
              <a:ext uri="{FF2B5EF4-FFF2-40B4-BE49-F238E27FC236}">
                <a16:creationId xmlns:a16="http://schemas.microsoft.com/office/drawing/2014/main" id="{29186287-279E-EC7B-0EEA-2EED0C546FC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3989070"/>
            <a:ext cx="1154430" cy="1154430"/>
          </a:xfrm>
          <a:prstGeom prst="rect">
            <a:avLst/>
          </a:prstGeom>
        </p:spPr>
      </p:pic>
    </p:spTree>
    <p:extLst>
      <p:ext uri="{BB962C8B-B14F-4D97-AF65-F5344CB8AC3E}">
        <p14:creationId xmlns:p14="http://schemas.microsoft.com/office/powerpoint/2010/main" val="1189898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02C5A-002C-C98C-BEA7-D3DFC4087885}"/>
              </a:ext>
            </a:extLst>
          </p:cNvPr>
          <p:cNvSpPr>
            <a:spLocks noGrp="1"/>
          </p:cNvSpPr>
          <p:nvPr>
            <p:ph type="title"/>
          </p:nvPr>
        </p:nvSpPr>
        <p:spPr>
          <a:xfrm>
            <a:off x="1" y="89808"/>
            <a:ext cx="8927024" cy="994172"/>
          </a:xfrm>
        </p:spPr>
        <p:txBody>
          <a:bodyPr/>
          <a:lstStyle/>
          <a:p>
            <a:r>
              <a:rPr lang="en-IN" dirty="0"/>
              <a:t>Paper 2</a:t>
            </a:r>
            <a:br>
              <a:rPr lang="en-IN" dirty="0"/>
            </a:br>
            <a:r>
              <a:rPr lang="en-IN" sz="900" dirty="0"/>
              <a:t>https://link.springer.com/article/10.1007/s10489-020-02125-0</a:t>
            </a:r>
            <a:br>
              <a:rPr lang="en-IN" dirty="0"/>
            </a:br>
            <a:endParaRPr lang="en-IN" dirty="0"/>
          </a:p>
        </p:txBody>
      </p:sp>
      <p:pic>
        <p:nvPicPr>
          <p:cNvPr id="11" name="Content Placeholder 10">
            <a:extLst>
              <a:ext uri="{FF2B5EF4-FFF2-40B4-BE49-F238E27FC236}">
                <a16:creationId xmlns:a16="http://schemas.microsoft.com/office/drawing/2014/main" id="{4FA64D8A-9733-DA8F-0C81-FF6482A13156}"/>
              </a:ext>
            </a:extLst>
          </p:cNvPr>
          <p:cNvPicPr>
            <a:picLocks noGrp="1" noChangeAspect="1"/>
          </p:cNvPicPr>
          <p:nvPr>
            <p:ph idx="1"/>
          </p:nvPr>
        </p:nvPicPr>
        <p:blipFill>
          <a:blip r:embed="rId3"/>
          <a:stretch>
            <a:fillRect/>
          </a:stretch>
        </p:blipFill>
        <p:spPr>
          <a:xfrm>
            <a:off x="359075" y="1473491"/>
            <a:ext cx="5712025" cy="2471090"/>
          </a:xfrm>
        </p:spPr>
      </p:pic>
      <p:pic>
        <p:nvPicPr>
          <p:cNvPr id="5" name="Picture 4">
            <a:extLst>
              <a:ext uri="{FF2B5EF4-FFF2-40B4-BE49-F238E27FC236}">
                <a16:creationId xmlns:a16="http://schemas.microsoft.com/office/drawing/2014/main" id="{E5101467-40EC-38B0-2B90-D3230CD1724C}"/>
              </a:ext>
            </a:extLst>
          </p:cNvPr>
          <p:cNvPicPr>
            <a:picLocks noChangeAspect="1"/>
          </p:cNvPicPr>
          <p:nvPr/>
        </p:nvPicPr>
        <p:blipFill>
          <a:blip r:embed="rId4"/>
          <a:stretch>
            <a:fillRect/>
          </a:stretch>
        </p:blipFill>
        <p:spPr>
          <a:xfrm>
            <a:off x="3394905" y="89808"/>
            <a:ext cx="2893423" cy="702992"/>
          </a:xfrm>
          <a:prstGeom prst="rect">
            <a:avLst/>
          </a:prstGeom>
        </p:spPr>
      </p:pic>
      <p:pic>
        <p:nvPicPr>
          <p:cNvPr id="9" name="Picture 8">
            <a:extLst>
              <a:ext uri="{FF2B5EF4-FFF2-40B4-BE49-F238E27FC236}">
                <a16:creationId xmlns:a16="http://schemas.microsoft.com/office/drawing/2014/main" id="{D99807D1-3CBB-8101-C944-568AE0F7DD0B}"/>
              </a:ext>
            </a:extLst>
          </p:cNvPr>
          <p:cNvPicPr>
            <a:picLocks noChangeAspect="1"/>
          </p:cNvPicPr>
          <p:nvPr/>
        </p:nvPicPr>
        <p:blipFill>
          <a:blip r:embed="rId5"/>
          <a:stretch>
            <a:fillRect/>
          </a:stretch>
        </p:blipFill>
        <p:spPr>
          <a:xfrm>
            <a:off x="6505303" y="0"/>
            <a:ext cx="2638697" cy="5143500"/>
          </a:xfrm>
          <a:prstGeom prst="rect">
            <a:avLst/>
          </a:prstGeom>
        </p:spPr>
      </p:pic>
    </p:spTree>
    <p:extLst>
      <p:ext uri="{BB962C8B-B14F-4D97-AF65-F5344CB8AC3E}">
        <p14:creationId xmlns:p14="http://schemas.microsoft.com/office/powerpoint/2010/main" val="564048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30DA-99ED-A756-B6EF-951ADEDD8CF3}"/>
              </a:ext>
            </a:extLst>
          </p:cNvPr>
          <p:cNvSpPr>
            <a:spLocks noGrp="1"/>
          </p:cNvSpPr>
          <p:nvPr>
            <p:ph type="title"/>
          </p:nvPr>
        </p:nvSpPr>
        <p:spPr/>
        <p:txBody>
          <a:bodyPr/>
          <a:lstStyle/>
          <a:p>
            <a:r>
              <a:rPr lang="en-IN" dirty="0"/>
              <a:t>Paper 3 , 4</a:t>
            </a:r>
          </a:p>
        </p:txBody>
      </p:sp>
      <p:pic>
        <p:nvPicPr>
          <p:cNvPr id="5" name="Picture 4">
            <a:extLst>
              <a:ext uri="{FF2B5EF4-FFF2-40B4-BE49-F238E27FC236}">
                <a16:creationId xmlns:a16="http://schemas.microsoft.com/office/drawing/2014/main" id="{B7D6E4F4-5E1A-B123-E301-C26444FCC497}"/>
              </a:ext>
            </a:extLst>
          </p:cNvPr>
          <p:cNvPicPr>
            <a:picLocks noChangeAspect="1"/>
          </p:cNvPicPr>
          <p:nvPr/>
        </p:nvPicPr>
        <p:blipFill>
          <a:blip r:embed="rId3"/>
          <a:stretch>
            <a:fillRect/>
          </a:stretch>
        </p:blipFill>
        <p:spPr>
          <a:xfrm>
            <a:off x="2346316" y="3320421"/>
            <a:ext cx="5209004" cy="1433571"/>
          </a:xfrm>
          <a:prstGeom prst="rect">
            <a:avLst/>
          </a:prstGeom>
        </p:spPr>
      </p:pic>
      <p:pic>
        <p:nvPicPr>
          <p:cNvPr id="7" name="Picture 6">
            <a:extLst>
              <a:ext uri="{FF2B5EF4-FFF2-40B4-BE49-F238E27FC236}">
                <a16:creationId xmlns:a16="http://schemas.microsoft.com/office/drawing/2014/main" id="{89A83E59-4A58-E19C-40CA-53215E87502C}"/>
              </a:ext>
            </a:extLst>
          </p:cNvPr>
          <p:cNvPicPr>
            <a:picLocks noChangeAspect="1"/>
          </p:cNvPicPr>
          <p:nvPr/>
        </p:nvPicPr>
        <p:blipFill>
          <a:blip r:embed="rId4"/>
          <a:stretch>
            <a:fillRect/>
          </a:stretch>
        </p:blipFill>
        <p:spPr>
          <a:xfrm>
            <a:off x="1844332" y="1181696"/>
            <a:ext cx="6388428" cy="1282766"/>
          </a:xfrm>
          <a:prstGeom prst="rect">
            <a:avLst/>
          </a:prstGeom>
        </p:spPr>
      </p:pic>
    </p:spTree>
    <p:extLst>
      <p:ext uri="{BB962C8B-B14F-4D97-AF65-F5344CB8AC3E}">
        <p14:creationId xmlns:p14="http://schemas.microsoft.com/office/powerpoint/2010/main" val="3705783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circuit board in the shape of a brain&#10;&#10;Description automatically generated">
            <a:extLst>
              <a:ext uri="{FF2B5EF4-FFF2-40B4-BE49-F238E27FC236}">
                <a16:creationId xmlns:a16="http://schemas.microsoft.com/office/drawing/2014/main" id="{7A550BEC-E790-514E-2EFC-9060E8422C0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21091" y="1126325"/>
            <a:ext cx="6722909" cy="2890850"/>
          </a:xfrm>
          <a:prstGeom prst="rect">
            <a:avLst/>
          </a:prstGeom>
          <a:noFill/>
        </p:spPr>
      </p:pic>
      <p:sp>
        <p:nvSpPr>
          <p:cNvPr id="2" name="Title 1">
            <a:extLst>
              <a:ext uri="{FF2B5EF4-FFF2-40B4-BE49-F238E27FC236}">
                <a16:creationId xmlns:a16="http://schemas.microsoft.com/office/drawing/2014/main" id="{1D262B5A-85ED-3A75-C31E-7D646EE8F1A5}"/>
              </a:ext>
            </a:extLst>
          </p:cNvPr>
          <p:cNvSpPr>
            <a:spLocks noGrp="1"/>
          </p:cNvSpPr>
          <p:nvPr>
            <p:ph type="title"/>
          </p:nvPr>
        </p:nvSpPr>
        <p:spPr>
          <a:xfrm>
            <a:off x="245329" y="299901"/>
            <a:ext cx="1930436" cy="957094"/>
          </a:xfrm>
        </p:spPr>
        <p:txBody>
          <a:bodyPr anchor="t">
            <a:normAutofit/>
          </a:bodyPr>
          <a:lstStyle/>
          <a:p>
            <a:r>
              <a:rPr lang="en-IN"/>
              <a:t>Advanced techniques</a:t>
            </a:r>
            <a:endParaRPr lang="en-IN" dirty="0"/>
          </a:p>
        </p:txBody>
      </p:sp>
      <p:sp>
        <p:nvSpPr>
          <p:cNvPr id="3" name="Subtitle 2">
            <a:extLst>
              <a:ext uri="{FF2B5EF4-FFF2-40B4-BE49-F238E27FC236}">
                <a16:creationId xmlns:a16="http://schemas.microsoft.com/office/drawing/2014/main" id="{4A63F93F-CA42-BA51-1A7E-236C7E121F06}"/>
              </a:ext>
            </a:extLst>
          </p:cNvPr>
          <p:cNvSpPr>
            <a:spLocks noGrp="1"/>
          </p:cNvSpPr>
          <p:nvPr>
            <p:ph type="body" sz="quarter" idx="12"/>
          </p:nvPr>
        </p:nvSpPr>
        <p:spPr>
          <a:xfrm>
            <a:off x="245329" y="1256995"/>
            <a:ext cx="2069608" cy="3424336"/>
          </a:xfrm>
        </p:spPr>
        <p:txBody>
          <a:bodyPr anchor="t">
            <a:normAutofit/>
          </a:bodyPr>
          <a:lstStyle/>
          <a:p>
            <a:r>
              <a:rPr lang="en-US" sz="2000" b="0" i="0" dirty="0">
                <a:effectLst/>
              </a:rPr>
              <a:t>Unsupervised learning including generative models</a:t>
            </a:r>
          </a:p>
          <a:p>
            <a:endParaRPr lang="en-US" sz="2000" b="0" dirty="0"/>
          </a:p>
          <a:p>
            <a:r>
              <a:rPr lang="en-IN" sz="2000" b="0" i="0" dirty="0">
                <a:effectLst/>
              </a:rPr>
              <a:t>Self-Supervised Learning techniques</a:t>
            </a:r>
            <a:endParaRPr lang="en-IN" sz="2000" dirty="0"/>
          </a:p>
        </p:txBody>
      </p:sp>
    </p:spTree>
    <p:extLst>
      <p:ext uri="{BB962C8B-B14F-4D97-AF65-F5344CB8AC3E}">
        <p14:creationId xmlns:p14="http://schemas.microsoft.com/office/powerpoint/2010/main" val="2846139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07E7-CA1E-1376-D55E-D51A356A1478}"/>
              </a:ext>
            </a:extLst>
          </p:cNvPr>
          <p:cNvSpPr>
            <a:spLocks noGrp="1"/>
          </p:cNvSpPr>
          <p:nvPr>
            <p:ph type="title"/>
          </p:nvPr>
        </p:nvSpPr>
        <p:spPr>
          <a:xfrm>
            <a:off x="245329" y="299902"/>
            <a:ext cx="8665025" cy="785439"/>
          </a:xfrm>
        </p:spPr>
        <p:txBody>
          <a:bodyPr anchor="t">
            <a:normAutofit/>
          </a:bodyPr>
          <a:lstStyle/>
          <a:p>
            <a:r>
              <a:rPr lang="en-IN" sz="2500" dirty="0"/>
              <a:t>Advanced techniques </a:t>
            </a:r>
            <a:br>
              <a:rPr lang="en-IN" sz="2500" dirty="0"/>
            </a:br>
            <a:r>
              <a:rPr lang="en-IN" sz="2500" b="0" i="0" dirty="0">
                <a:effectLst/>
              </a:rPr>
              <a:t>Self-Supervised Learning techniques</a:t>
            </a:r>
            <a:endParaRPr lang="en-IN" sz="2500" dirty="0"/>
          </a:p>
        </p:txBody>
      </p:sp>
      <p:graphicFrame>
        <p:nvGraphicFramePr>
          <p:cNvPr id="7" name="Text Placeholder 2">
            <a:extLst>
              <a:ext uri="{FF2B5EF4-FFF2-40B4-BE49-F238E27FC236}">
                <a16:creationId xmlns:a16="http://schemas.microsoft.com/office/drawing/2014/main" id="{2CF3C7BF-9DF2-F310-BB82-D7F37B8C320A}"/>
              </a:ext>
            </a:extLst>
          </p:cNvPr>
          <p:cNvGraphicFramePr/>
          <p:nvPr>
            <p:extLst>
              <p:ext uri="{D42A27DB-BD31-4B8C-83A1-F6EECF244321}">
                <p14:modId xmlns:p14="http://schemas.microsoft.com/office/powerpoint/2010/main" val="3949522715"/>
              </p:ext>
            </p:extLst>
          </p:nvPr>
        </p:nvGraphicFramePr>
        <p:xfrm>
          <a:off x="265739" y="1331226"/>
          <a:ext cx="8644614" cy="3089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308307F9-534F-9756-76CA-159654DE2246}"/>
              </a:ext>
            </a:extLst>
          </p:cNvPr>
          <p:cNvSpPr txBox="1"/>
          <p:nvPr/>
        </p:nvSpPr>
        <p:spPr>
          <a:xfrm>
            <a:off x="413031" y="4666846"/>
            <a:ext cx="7806410" cy="300082"/>
          </a:xfrm>
          <a:prstGeom prst="rect">
            <a:avLst/>
          </a:prstGeom>
          <a:solidFill>
            <a:schemeClr val="tx2"/>
          </a:solidFill>
        </p:spPr>
        <p:txBody>
          <a:bodyPr wrap="square">
            <a:spAutoFit/>
          </a:bodyPr>
          <a:lstStyle/>
          <a:p>
            <a:pPr lvl="0"/>
            <a:r>
              <a:rPr lang="en-US" dirty="0"/>
              <a:t>Benefits : Data Efficiency  Feature Learning , Reduced Risk of Overfitting , Potential for Fine-Tuning</a:t>
            </a:r>
          </a:p>
        </p:txBody>
      </p:sp>
    </p:spTree>
    <p:extLst>
      <p:ext uri="{BB962C8B-B14F-4D97-AF65-F5344CB8AC3E}">
        <p14:creationId xmlns:p14="http://schemas.microsoft.com/office/powerpoint/2010/main" val="3072037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F2E44-B29A-065E-420D-B38D94411B9D}"/>
              </a:ext>
            </a:extLst>
          </p:cNvPr>
          <p:cNvSpPr>
            <a:spLocks noGrp="1"/>
          </p:cNvSpPr>
          <p:nvPr>
            <p:ph type="title"/>
          </p:nvPr>
        </p:nvSpPr>
        <p:spPr>
          <a:xfrm>
            <a:off x="245329" y="299902"/>
            <a:ext cx="8665025" cy="785439"/>
          </a:xfrm>
        </p:spPr>
        <p:txBody>
          <a:bodyPr anchor="t">
            <a:normAutofit/>
          </a:bodyPr>
          <a:lstStyle/>
          <a:p>
            <a:r>
              <a:rPr lang="en-IN" sz="2500" dirty="0"/>
              <a:t>Advanced techniques </a:t>
            </a:r>
            <a:br>
              <a:rPr lang="en-IN" sz="2500" dirty="0"/>
            </a:br>
            <a:r>
              <a:rPr lang="en-US" sz="2500" b="0" i="0" dirty="0">
                <a:effectLst/>
              </a:rPr>
              <a:t>Unsupervised learning including generative models</a:t>
            </a:r>
            <a:endParaRPr lang="en-IN" sz="2500" dirty="0"/>
          </a:p>
        </p:txBody>
      </p:sp>
      <p:sp>
        <p:nvSpPr>
          <p:cNvPr id="3" name="Content Placeholder 2">
            <a:extLst>
              <a:ext uri="{FF2B5EF4-FFF2-40B4-BE49-F238E27FC236}">
                <a16:creationId xmlns:a16="http://schemas.microsoft.com/office/drawing/2014/main" id="{89E2C55E-2741-9549-F1A6-50931CF5E3C1}"/>
              </a:ext>
            </a:extLst>
          </p:cNvPr>
          <p:cNvSpPr>
            <a:spLocks noGrp="1"/>
          </p:cNvSpPr>
          <p:nvPr>
            <p:ph type="body" sz="quarter" idx="10"/>
          </p:nvPr>
        </p:nvSpPr>
        <p:spPr>
          <a:xfrm>
            <a:off x="143691" y="1085342"/>
            <a:ext cx="8783616" cy="3904670"/>
          </a:xfrm>
        </p:spPr>
        <p:txBody>
          <a:bodyPr anchor="t">
            <a:normAutofit lnSpcReduction="10000"/>
          </a:bodyPr>
          <a:lstStyle/>
          <a:p>
            <a:pPr>
              <a:lnSpc>
                <a:spcPct val="90000"/>
              </a:lnSpc>
            </a:pPr>
            <a:r>
              <a:rPr lang="en-US" sz="1400" b="1" i="0" dirty="0">
                <a:effectLst/>
              </a:rPr>
              <a:t>1. Autoencoders:</a:t>
            </a:r>
            <a:endParaRPr lang="en-US" sz="1400" b="0" i="0" dirty="0">
              <a:effectLst/>
            </a:endParaRPr>
          </a:p>
          <a:p>
            <a:pPr>
              <a:lnSpc>
                <a:spcPct val="90000"/>
              </a:lnSpc>
              <a:buFont typeface="Arial" panose="020B0604020202020204" pitchFamily="34" charset="0"/>
              <a:buChar char="•"/>
            </a:pPr>
            <a:r>
              <a:rPr lang="en-US" sz="1400" b="0" i="1" dirty="0">
                <a:effectLst/>
              </a:rPr>
              <a:t>Data Augmentation:</a:t>
            </a:r>
            <a:r>
              <a:rPr lang="en-US" sz="1400" b="0" i="0" dirty="0">
                <a:effectLst/>
              </a:rPr>
              <a:t> Train autoencoders to generate augmented facial expression data for improved model generalization.</a:t>
            </a:r>
          </a:p>
          <a:p>
            <a:pPr>
              <a:lnSpc>
                <a:spcPct val="90000"/>
              </a:lnSpc>
              <a:buFont typeface="Arial" panose="020B0604020202020204" pitchFamily="34" charset="0"/>
              <a:buChar char="•"/>
            </a:pPr>
            <a:r>
              <a:rPr lang="en-US" sz="1400" b="0" i="1" dirty="0">
                <a:effectLst/>
              </a:rPr>
              <a:t>Feature Extraction:</a:t>
            </a:r>
            <a:r>
              <a:rPr lang="en-US" sz="1400" b="0" i="0" dirty="0">
                <a:effectLst/>
              </a:rPr>
              <a:t> Utilize autoencoders to extract meaningful features from images to enhance model performance.</a:t>
            </a:r>
          </a:p>
          <a:p>
            <a:pPr>
              <a:lnSpc>
                <a:spcPct val="90000"/>
              </a:lnSpc>
            </a:pPr>
            <a:r>
              <a:rPr lang="en-US" sz="1400" b="1" i="0" dirty="0">
                <a:effectLst/>
              </a:rPr>
              <a:t>2. Generative Adversarial Networks (GANs):</a:t>
            </a:r>
            <a:endParaRPr lang="en-US" sz="1400" b="0" i="0" dirty="0">
              <a:effectLst/>
            </a:endParaRPr>
          </a:p>
          <a:p>
            <a:pPr>
              <a:lnSpc>
                <a:spcPct val="90000"/>
              </a:lnSpc>
              <a:buFont typeface="Arial" panose="020B0604020202020204" pitchFamily="34" charset="0"/>
              <a:buChar char="•"/>
            </a:pPr>
            <a:r>
              <a:rPr lang="en-US" sz="1400" b="0" i="1" dirty="0">
                <a:effectLst/>
              </a:rPr>
              <a:t>Data Augmentation:</a:t>
            </a:r>
            <a:r>
              <a:rPr lang="en-US" sz="1400" b="0" i="0" dirty="0">
                <a:effectLst/>
              </a:rPr>
              <a:t> GANs create synthetic data to augment training sets, increasing the diversity of emotions and expressions.</a:t>
            </a:r>
          </a:p>
          <a:p>
            <a:pPr>
              <a:lnSpc>
                <a:spcPct val="90000"/>
              </a:lnSpc>
              <a:buFont typeface="Arial" panose="020B0604020202020204" pitchFamily="34" charset="0"/>
              <a:buChar char="•"/>
            </a:pPr>
            <a:r>
              <a:rPr lang="en-US" sz="1400" b="0" i="1" dirty="0">
                <a:effectLst/>
              </a:rPr>
              <a:t>Fine-Tuning:</a:t>
            </a:r>
            <a:r>
              <a:rPr lang="en-US" sz="1400" b="0" i="0" dirty="0">
                <a:effectLst/>
              </a:rPr>
              <a:t> Pretrain GANs on large expression datasets and fine-tune them for our specific tasks to transfer knowledge of generating realistic expressions.</a:t>
            </a:r>
          </a:p>
          <a:p>
            <a:pPr>
              <a:lnSpc>
                <a:spcPct val="90000"/>
              </a:lnSpc>
            </a:pPr>
            <a:r>
              <a:rPr lang="en-US" sz="1400" b="1" i="0" dirty="0">
                <a:effectLst/>
              </a:rPr>
              <a:t>3. Text Generation:</a:t>
            </a:r>
            <a:endParaRPr lang="en-US" sz="1400" b="0" i="0" dirty="0">
              <a:effectLst/>
            </a:endParaRPr>
          </a:p>
          <a:p>
            <a:pPr>
              <a:lnSpc>
                <a:spcPct val="90000"/>
              </a:lnSpc>
              <a:buFont typeface="Arial" panose="020B0604020202020204" pitchFamily="34" charset="0"/>
              <a:buChar char="•"/>
            </a:pPr>
            <a:r>
              <a:rPr lang="en-US" sz="1400" b="0" i="1" dirty="0">
                <a:effectLst/>
              </a:rPr>
              <a:t>Emotion Labeling:</a:t>
            </a:r>
            <a:r>
              <a:rPr lang="en-US" sz="1400" b="0" i="0" dirty="0">
                <a:effectLst/>
              </a:rPr>
              <a:t> Generate textual labels for images, describing emotions or FACS codes, and supplement training data with these descriptions to aid in model training.</a:t>
            </a:r>
          </a:p>
          <a:p>
            <a:pPr>
              <a:lnSpc>
                <a:spcPct val="90000"/>
              </a:lnSpc>
            </a:pPr>
            <a:r>
              <a:rPr lang="en-US" sz="1400" b="1" i="0" dirty="0">
                <a:effectLst/>
              </a:rPr>
              <a:t>4. Speech Generation:</a:t>
            </a:r>
            <a:endParaRPr lang="en-US" sz="1400" b="0" i="0" dirty="0">
              <a:effectLst/>
            </a:endParaRPr>
          </a:p>
          <a:p>
            <a:pPr>
              <a:lnSpc>
                <a:spcPct val="90000"/>
              </a:lnSpc>
              <a:buFont typeface="Arial" panose="020B0604020202020204" pitchFamily="34" charset="0"/>
              <a:buChar char="•"/>
            </a:pPr>
            <a:r>
              <a:rPr lang="en-US" sz="1400" b="0" i="1" dirty="0">
                <a:effectLst/>
              </a:rPr>
              <a:t>Multimodal Learning:</a:t>
            </a:r>
            <a:r>
              <a:rPr lang="en-US" sz="1400" b="0" i="0" dirty="0">
                <a:effectLst/>
              </a:rPr>
              <a:t> Use speech generation to create audio clips corresponding to emotions in images, enabling the model to learn from both visual and auditory cues.</a:t>
            </a:r>
          </a:p>
          <a:p>
            <a:pPr rtl="0">
              <a:lnSpc>
                <a:spcPct val="90000"/>
              </a:lnSpc>
            </a:pPr>
            <a:br>
              <a:rPr lang="en-US" sz="1100" b="0" i="0" dirty="0">
                <a:effectLst/>
              </a:rPr>
            </a:br>
            <a:endParaRPr lang="en-IN" sz="1100" dirty="0"/>
          </a:p>
        </p:txBody>
      </p:sp>
    </p:spTree>
    <p:extLst>
      <p:ext uri="{BB962C8B-B14F-4D97-AF65-F5344CB8AC3E}">
        <p14:creationId xmlns:p14="http://schemas.microsoft.com/office/powerpoint/2010/main" val="3906689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EAF42-9E09-1862-EADE-3EF4DCE848A3}"/>
              </a:ext>
            </a:extLst>
          </p:cNvPr>
          <p:cNvSpPr>
            <a:spLocks noGrp="1"/>
          </p:cNvSpPr>
          <p:nvPr>
            <p:ph type="title"/>
          </p:nvPr>
        </p:nvSpPr>
        <p:spPr>
          <a:xfrm>
            <a:off x="245329" y="299902"/>
            <a:ext cx="8665025" cy="785439"/>
          </a:xfrm>
        </p:spPr>
        <p:txBody>
          <a:bodyPr anchor="t">
            <a:normAutofit/>
          </a:bodyPr>
          <a:lstStyle/>
          <a:p>
            <a:r>
              <a:rPr lang="en-IN" dirty="0"/>
              <a:t>Advanced techniques – other techniques</a:t>
            </a:r>
          </a:p>
        </p:txBody>
      </p:sp>
      <p:graphicFrame>
        <p:nvGraphicFramePr>
          <p:cNvPr id="5" name="Content Placeholder 2">
            <a:extLst>
              <a:ext uri="{FF2B5EF4-FFF2-40B4-BE49-F238E27FC236}">
                <a16:creationId xmlns:a16="http://schemas.microsoft.com/office/drawing/2014/main" id="{9DD92F79-7809-E7A7-7408-A954CC2F808F}"/>
              </a:ext>
            </a:extLst>
          </p:cNvPr>
          <p:cNvGraphicFramePr/>
          <p:nvPr>
            <p:extLst>
              <p:ext uri="{D42A27DB-BD31-4B8C-83A1-F6EECF244321}">
                <p14:modId xmlns:p14="http://schemas.microsoft.com/office/powerpoint/2010/main" val="2209600376"/>
              </p:ext>
            </p:extLst>
          </p:nvPr>
        </p:nvGraphicFramePr>
        <p:xfrm>
          <a:off x="265740" y="1331226"/>
          <a:ext cx="8644613" cy="3089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406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AE1D-72D3-5F22-3BD2-F6CDFF1FFCFC}"/>
              </a:ext>
            </a:extLst>
          </p:cNvPr>
          <p:cNvSpPr>
            <a:spLocks noGrp="1"/>
          </p:cNvSpPr>
          <p:nvPr>
            <p:ph type="title"/>
          </p:nvPr>
        </p:nvSpPr>
        <p:spPr>
          <a:xfrm>
            <a:off x="245329" y="299902"/>
            <a:ext cx="8665025" cy="785439"/>
          </a:xfrm>
        </p:spPr>
        <p:txBody>
          <a:bodyPr anchor="t">
            <a:normAutofit/>
          </a:bodyPr>
          <a:lstStyle/>
          <a:p>
            <a:r>
              <a:rPr lang="en-IN" dirty="0"/>
              <a:t>Results Analysis</a:t>
            </a:r>
          </a:p>
        </p:txBody>
      </p:sp>
      <p:pic>
        <p:nvPicPr>
          <p:cNvPr id="5" name="Picture 4" descr="A chart with blue squares and white text&#10;&#10;Description automatically generated">
            <a:extLst>
              <a:ext uri="{FF2B5EF4-FFF2-40B4-BE49-F238E27FC236}">
                <a16:creationId xmlns:a16="http://schemas.microsoft.com/office/drawing/2014/main" id="{9E471D51-5194-CF8C-26DD-A2227740BE75}"/>
              </a:ext>
            </a:extLst>
          </p:cNvPr>
          <p:cNvPicPr>
            <a:picLocks noChangeAspect="1"/>
          </p:cNvPicPr>
          <p:nvPr/>
        </p:nvPicPr>
        <p:blipFill rotWithShape="1">
          <a:blip r:embed="rId3"/>
          <a:srcRect r="1051" b="5"/>
          <a:stretch/>
        </p:blipFill>
        <p:spPr>
          <a:xfrm>
            <a:off x="85482" y="1081297"/>
            <a:ext cx="3049165" cy="2626910"/>
          </a:xfrm>
          <a:prstGeom prst="rect">
            <a:avLst/>
          </a:prstGeom>
          <a:noFill/>
          <a:ln>
            <a:noFill/>
          </a:ln>
        </p:spPr>
      </p:pic>
      <p:sp>
        <p:nvSpPr>
          <p:cNvPr id="10" name="Text Placeholder 3">
            <a:extLst>
              <a:ext uri="{FF2B5EF4-FFF2-40B4-BE49-F238E27FC236}">
                <a16:creationId xmlns:a16="http://schemas.microsoft.com/office/drawing/2014/main" id="{38BC2111-76EB-8F29-576B-99D417BF37C5}"/>
              </a:ext>
            </a:extLst>
          </p:cNvPr>
          <p:cNvSpPr>
            <a:spLocks noGrp="1"/>
          </p:cNvSpPr>
          <p:nvPr>
            <p:ph type="body" sz="quarter" idx="16"/>
          </p:nvPr>
        </p:nvSpPr>
        <p:spPr>
          <a:xfrm>
            <a:off x="280988" y="3771900"/>
            <a:ext cx="2658155" cy="720661"/>
          </a:xfrm>
        </p:spPr>
        <p:txBody>
          <a:bodyPr/>
          <a:lstStyle/>
          <a:p>
            <a:r>
              <a:rPr lang="en-IN" dirty="0"/>
              <a:t> </a:t>
            </a:r>
            <a:r>
              <a:rPr lang="en-IN" sz="800" dirty="0"/>
              <a:t>GAN : </a:t>
            </a:r>
            <a:r>
              <a:rPr lang="en-IN" sz="800" dirty="0" err="1">
                <a:hlinkClick r:id="rId4"/>
              </a:rPr>
              <a:t>src</a:t>
            </a:r>
            <a:r>
              <a:rPr lang="en-IN" sz="800" dirty="0"/>
              <a:t> </a:t>
            </a:r>
            <a:endParaRPr lang="en-US" sz="800" dirty="0"/>
          </a:p>
        </p:txBody>
      </p:sp>
      <p:sp>
        <p:nvSpPr>
          <p:cNvPr id="14" name="Text Placeholder 5">
            <a:extLst>
              <a:ext uri="{FF2B5EF4-FFF2-40B4-BE49-F238E27FC236}">
                <a16:creationId xmlns:a16="http://schemas.microsoft.com/office/drawing/2014/main" id="{5E9F8CC0-A20F-AB76-295E-0DAF06C20886}"/>
              </a:ext>
            </a:extLst>
          </p:cNvPr>
          <p:cNvSpPr>
            <a:spLocks noGrp="1"/>
          </p:cNvSpPr>
          <p:nvPr>
            <p:ph type="body" sz="quarter" idx="18"/>
          </p:nvPr>
        </p:nvSpPr>
        <p:spPr>
          <a:xfrm>
            <a:off x="3439367" y="4353376"/>
            <a:ext cx="4098472" cy="312447"/>
          </a:xfrm>
        </p:spPr>
        <p:txBody>
          <a:bodyPr/>
          <a:lstStyle/>
          <a:p>
            <a:r>
              <a:rPr lang="en-US" sz="800" dirty="0">
                <a:hlinkClick r:id="rId5"/>
              </a:rPr>
              <a:t>Proxy Model : </a:t>
            </a:r>
            <a:r>
              <a:rPr lang="en-US" sz="800" dirty="0" err="1">
                <a:hlinkClick r:id="rId5"/>
              </a:rPr>
              <a:t>src</a:t>
            </a:r>
            <a:r>
              <a:rPr lang="en-US" sz="800" dirty="0"/>
              <a:t>    </a:t>
            </a:r>
          </a:p>
        </p:txBody>
      </p:sp>
      <p:pic>
        <p:nvPicPr>
          <p:cNvPr id="7" name="Picture 6">
            <a:extLst>
              <a:ext uri="{FF2B5EF4-FFF2-40B4-BE49-F238E27FC236}">
                <a16:creationId xmlns:a16="http://schemas.microsoft.com/office/drawing/2014/main" id="{C31EFE6B-F9CD-E743-F4F8-8250057FB72C}"/>
              </a:ext>
            </a:extLst>
          </p:cNvPr>
          <p:cNvPicPr>
            <a:picLocks noChangeAspect="1"/>
          </p:cNvPicPr>
          <p:nvPr/>
        </p:nvPicPr>
        <p:blipFill>
          <a:blip r:embed="rId6"/>
          <a:stretch>
            <a:fillRect/>
          </a:stretch>
        </p:blipFill>
        <p:spPr>
          <a:xfrm>
            <a:off x="3190307" y="259031"/>
            <a:ext cx="5617046" cy="4086320"/>
          </a:xfrm>
          <a:prstGeom prst="rect">
            <a:avLst/>
          </a:prstGeom>
        </p:spPr>
      </p:pic>
      <p:pic>
        <p:nvPicPr>
          <p:cNvPr id="4" name="Picture 3">
            <a:extLst>
              <a:ext uri="{FF2B5EF4-FFF2-40B4-BE49-F238E27FC236}">
                <a16:creationId xmlns:a16="http://schemas.microsoft.com/office/drawing/2014/main" id="{FA3106B6-6844-A1E2-C59B-3C6691C619A4}"/>
              </a:ext>
            </a:extLst>
          </p:cNvPr>
          <p:cNvPicPr>
            <a:picLocks noChangeAspect="1"/>
          </p:cNvPicPr>
          <p:nvPr/>
        </p:nvPicPr>
        <p:blipFill>
          <a:blip r:embed="rId7"/>
          <a:stretch>
            <a:fillRect/>
          </a:stretch>
        </p:blipFill>
        <p:spPr>
          <a:xfrm>
            <a:off x="336647" y="3972068"/>
            <a:ext cx="2313830" cy="320324"/>
          </a:xfrm>
          <a:prstGeom prst="rect">
            <a:avLst/>
          </a:prstGeom>
        </p:spPr>
      </p:pic>
      <p:pic>
        <p:nvPicPr>
          <p:cNvPr id="8" name="Picture 7">
            <a:extLst>
              <a:ext uri="{FF2B5EF4-FFF2-40B4-BE49-F238E27FC236}">
                <a16:creationId xmlns:a16="http://schemas.microsoft.com/office/drawing/2014/main" id="{1462B10D-4AE0-8381-4C20-975A83853ABB}"/>
              </a:ext>
            </a:extLst>
          </p:cNvPr>
          <p:cNvPicPr>
            <a:picLocks noChangeAspect="1"/>
          </p:cNvPicPr>
          <p:nvPr/>
        </p:nvPicPr>
        <p:blipFill>
          <a:blip r:embed="rId8"/>
          <a:stretch>
            <a:fillRect/>
          </a:stretch>
        </p:blipFill>
        <p:spPr>
          <a:xfrm>
            <a:off x="3371522" y="4603726"/>
            <a:ext cx="4871623" cy="479744"/>
          </a:xfrm>
          <a:prstGeom prst="rect">
            <a:avLst/>
          </a:prstGeom>
        </p:spPr>
      </p:pic>
    </p:spTree>
    <p:extLst>
      <p:ext uri="{BB962C8B-B14F-4D97-AF65-F5344CB8AC3E}">
        <p14:creationId xmlns:p14="http://schemas.microsoft.com/office/powerpoint/2010/main" val="2902497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C87313-C8DB-9DAE-93E6-671FCE627C73}"/>
              </a:ext>
            </a:extLst>
          </p:cNvPr>
          <p:cNvPicPr>
            <a:picLocks noChangeAspect="1"/>
          </p:cNvPicPr>
          <p:nvPr/>
        </p:nvPicPr>
        <p:blipFill>
          <a:blip r:embed="rId3"/>
          <a:stretch>
            <a:fillRect/>
          </a:stretch>
        </p:blipFill>
        <p:spPr>
          <a:xfrm>
            <a:off x="400547" y="182879"/>
            <a:ext cx="8342906" cy="4234536"/>
          </a:xfrm>
          <a:prstGeom prst="rect">
            <a:avLst/>
          </a:prstGeom>
        </p:spPr>
      </p:pic>
    </p:spTree>
    <p:extLst>
      <p:ext uri="{BB962C8B-B14F-4D97-AF65-F5344CB8AC3E}">
        <p14:creationId xmlns:p14="http://schemas.microsoft.com/office/powerpoint/2010/main" val="1032081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782F-7CD0-A7B9-D71B-57C797C301AE}"/>
              </a:ext>
            </a:extLst>
          </p:cNvPr>
          <p:cNvSpPr>
            <a:spLocks noGrp="1"/>
          </p:cNvSpPr>
          <p:nvPr>
            <p:ph type="title"/>
          </p:nvPr>
        </p:nvSpPr>
        <p:spPr>
          <a:xfrm>
            <a:off x="153798" y="148336"/>
            <a:ext cx="8773225" cy="994172"/>
          </a:xfrm>
        </p:spPr>
        <p:txBody>
          <a:bodyPr/>
          <a:lstStyle/>
          <a:p>
            <a:r>
              <a:rPr lang="en-IN" dirty="0"/>
              <a:t>References</a:t>
            </a:r>
          </a:p>
        </p:txBody>
      </p:sp>
      <p:sp>
        <p:nvSpPr>
          <p:cNvPr id="3" name="Content Placeholder 2">
            <a:extLst>
              <a:ext uri="{FF2B5EF4-FFF2-40B4-BE49-F238E27FC236}">
                <a16:creationId xmlns:a16="http://schemas.microsoft.com/office/drawing/2014/main" id="{6E2A7B72-F28A-8BC8-1F78-4E4B4A9BBB09}"/>
              </a:ext>
            </a:extLst>
          </p:cNvPr>
          <p:cNvSpPr>
            <a:spLocks noGrp="1"/>
          </p:cNvSpPr>
          <p:nvPr>
            <p:ph idx="1"/>
          </p:nvPr>
        </p:nvSpPr>
        <p:spPr>
          <a:xfrm>
            <a:off x="71562" y="644057"/>
            <a:ext cx="8855461" cy="3768918"/>
          </a:xfrm>
        </p:spPr>
        <p:txBody>
          <a:bodyPr/>
          <a:lstStyle/>
          <a:p>
            <a:pPr marL="228600" indent="-228600">
              <a:buFont typeface="+mj-lt"/>
              <a:buAutoNum type="arabicPeriod"/>
            </a:pPr>
            <a:r>
              <a:rPr lang="en-US" sz="1000" i="1" u="sng" dirty="0">
                <a:cs typeface="Calibri"/>
              </a:rPr>
              <a:t>neural networks</a:t>
            </a:r>
            <a:r>
              <a:rPr lang="en-US" sz="1000" u="sng" dirty="0">
                <a:cs typeface="Calibri"/>
              </a:rPr>
              <a:t> </a:t>
            </a:r>
            <a:r>
              <a:rPr lang="en-US" sz="1000" i="1" u="sng" dirty="0">
                <a:cs typeface="Calibri"/>
              </a:rPr>
              <a:t>(IEEE world congress on computational intelligence) </a:t>
            </a:r>
            <a:r>
              <a:rPr lang="en-US" sz="1000" u="sng" dirty="0">
                <a:cs typeface="Calibri"/>
              </a:rPr>
              <a:t>(pp. 1322-1328). https://www.mdpi.com/2073-8994/11/10/1189</a:t>
            </a:r>
            <a:endParaRPr lang="en-IN" sz="1000" u="sng" dirty="0"/>
          </a:p>
          <a:p>
            <a:pPr marL="228600" indent="-228600">
              <a:buFont typeface="+mj-lt"/>
              <a:buAutoNum type="arabicPeriod"/>
            </a:pPr>
            <a:r>
              <a:rPr lang="en-IN" sz="1000" u="sng" dirty="0">
                <a:hlinkClick r:id="rId3"/>
              </a:rPr>
              <a:t>https://www.hindawi.com/journals/sp/2021/2689029/</a:t>
            </a:r>
            <a:endParaRPr lang="en-IN" sz="1000" u="sng" dirty="0"/>
          </a:p>
          <a:p>
            <a:pPr marL="228600" indent="-228600">
              <a:buFont typeface="+mj-lt"/>
              <a:buAutoNum type="arabicPeriod"/>
            </a:pPr>
            <a:r>
              <a:rPr lang="en-IN" sz="1000" u="sng" dirty="0">
                <a:hlinkClick r:id="rId4"/>
              </a:rPr>
              <a:t>https://www.ncbi.nlm.nih.gov/pmc/articles/PMC8635490/</a:t>
            </a:r>
            <a:endParaRPr lang="en-IN" sz="1000" u="sng" dirty="0"/>
          </a:p>
          <a:p>
            <a:pPr marL="228600" indent="-228600">
              <a:buFont typeface="+mj-lt"/>
              <a:buAutoNum type="arabicPeriod"/>
            </a:pPr>
            <a:r>
              <a:rPr lang="en-IN" sz="1000" u="sng" dirty="0">
                <a:hlinkClick r:id="rId5"/>
              </a:rPr>
              <a:t>https://www.mdpi.com/2076-3417/9/18/3904</a:t>
            </a:r>
            <a:endParaRPr lang="en-IN" sz="1000" u="sng" dirty="0"/>
          </a:p>
          <a:p>
            <a:pPr marL="228600" indent="-228600">
              <a:buFont typeface="+mj-lt"/>
              <a:buAutoNum type="arabicPeriod"/>
            </a:pPr>
            <a:r>
              <a:rPr lang="en-IN" sz="1000" u="sng" dirty="0"/>
              <a:t>https://openaccess.thecvf.com/content_ICCV_2019/papers/Chen_Photo-Realistic_Facial_Details_Synthesis_From_Single_Image_ICCV_2019_paper.pdf</a:t>
            </a:r>
          </a:p>
          <a:p>
            <a:pPr marL="228600" indent="-228600">
              <a:buFont typeface="+mj-lt"/>
              <a:buAutoNum type="arabicPeriod"/>
            </a:pPr>
            <a:r>
              <a:rPr lang="en-IN" sz="1000" u="sng" dirty="0"/>
              <a:t>https://www.mdpi.com/2076-3417/9/18/3904</a:t>
            </a:r>
          </a:p>
          <a:p>
            <a:endParaRPr lang="en-IN" dirty="0"/>
          </a:p>
        </p:txBody>
      </p:sp>
    </p:spTree>
    <p:extLst>
      <p:ext uri="{BB962C8B-B14F-4D97-AF65-F5344CB8AC3E}">
        <p14:creationId xmlns:p14="http://schemas.microsoft.com/office/powerpoint/2010/main" val="393227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10A5B-C76E-6351-A685-FD61CCACF661}"/>
              </a:ext>
            </a:extLst>
          </p:cNvPr>
          <p:cNvSpPr>
            <a:spLocks noGrp="1"/>
          </p:cNvSpPr>
          <p:nvPr>
            <p:ph type="body" sz="quarter" idx="12"/>
          </p:nvPr>
        </p:nvSpPr>
        <p:spPr>
          <a:xfrm>
            <a:off x="219076" y="117035"/>
            <a:ext cx="4396057" cy="505297"/>
          </a:xfrm>
        </p:spPr>
        <p:txBody>
          <a:bodyPr anchor="t">
            <a:normAutofit/>
          </a:bodyPr>
          <a:lstStyle/>
          <a:p>
            <a:r>
              <a:rPr lang="en-US" sz="2300" dirty="0"/>
              <a:t>Thank you…..........</a:t>
            </a:r>
          </a:p>
        </p:txBody>
      </p:sp>
      <p:pic>
        <p:nvPicPr>
          <p:cNvPr id="3" name="Picture 2" descr="A group of people sitting on a phone&#10;&#10;Description automatically generated">
            <a:extLst>
              <a:ext uri="{FF2B5EF4-FFF2-40B4-BE49-F238E27FC236}">
                <a16:creationId xmlns:a16="http://schemas.microsoft.com/office/drawing/2014/main" id="{53DE756A-2EF2-1DB6-DF38-D5F2FB36FFB9}"/>
              </a:ext>
            </a:extLst>
          </p:cNvPr>
          <p:cNvPicPr>
            <a:picLocks noChangeAspect="1"/>
          </p:cNvPicPr>
          <p:nvPr/>
        </p:nvPicPr>
        <p:blipFill rotWithShape="1">
          <a:blip r:embed="rId3"/>
          <a:srcRect l="12557" r="19737" b="3"/>
          <a:stretch/>
        </p:blipFill>
        <p:spPr>
          <a:xfrm>
            <a:off x="4838590" y="10"/>
            <a:ext cx="4316193" cy="5143490"/>
          </a:xfrm>
          <a:prstGeom prst="rect">
            <a:avLst/>
          </a:prstGeom>
          <a:noFill/>
        </p:spPr>
      </p:pic>
    </p:spTree>
    <p:extLst>
      <p:ext uri="{BB962C8B-B14F-4D97-AF65-F5344CB8AC3E}">
        <p14:creationId xmlns:p14="http://schemas.microsoft.com/office/powerpoint/2010/main" val="3992406138"/>
      </p:ext>
    </p:extLst>
  </p:cSld>
  <p:clrMapOvr>
    <a:masterClrMapping/>
  </p:clrMapOvr>
  <mc:AlternateContent xmlns:mc="http://schemas.openxmlformats.org/markup-compatibility/2006" xmlns:p14="http://schemas.microsoft.com/office/powerpoint/2010/main">
    <mc:Choice Requires="p14">
      <p:transition spd="slow" p14:dur="2000" advTm="10352"/>
    </mc:Choice>
    <mc:Fallback xmlns="">
      <p:transition spd="slow" advTm="1035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759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A9FA-05B4-34CD-25DA-E646A0E88D41}"/>
              </a:ext>
            </a:extLst>
          </p:cNvPr>
          <p:cNvSpPr>
            <a:spLocks noGrp="1"/>
          </p:cNvSpPr>
          <p:nvPr>
            <p:ph type="title"/>
          </p:nvPr>
        </p:nvSpPr>
        <p:spPr>
          <a:xfrm>
            <a:off x="1853550" y="159872"/>
            <a:ext cx="6988102" cy="1021825"/>
          </a:xfrm>
        </p:spPr>
        <p:txBody>
          <a:bodyPr/>
          <a:lstStyle/>
          <a:p>
            <a:r>
              <a:rPr lang="en-US" dirty="0">
                <a:cs typeface="Arial"/>
              </a:rPr>
              <a:t>Introduction</a:t>
            </a:r>
            <a:br>
              <a:rPr lang="en-US" dirty="0">
                <a:cs typeface="Arial"/>
              </a:rPr>
            </a:br>
            <a:endParaRPr lang="en-US" sz="1100" dirty="0">
              <a:cs typeface="Arial"/>
            </a:endParaRPr>
          </a:p>
        </p:txBody>
      </p:sp>
      <p:sp>
        <p:nvSpPr>
          <p:cNvPr id="3" name="Text Placeholder 2">
            <a:extLst>
              <a:ext uri="{FF2B5EF4-FFF2-40B4-BE49-F238E27FC236}">
                <a16:creationId xmlns:a16="http://schemas.microsoft.com/office/drawing/2014/main" id="{9D4CB19A-B393-3F8E-F1BD-1F11D39A0052}"/>
              </a:ext>
            </a:extLst>
          </p:cNvPr>
          <p:cNvSpPr>
            <a:spLocks noGrp="1"/>
          </p:cNvSpPr>
          <p:nvPr>
            <p:ph type="body" sz="quarter" idx="10"/>
          </p:nvPr>
        </p:nvSpPr>
        <p:spPr>
          <a:xfrm>
            <a:off x="1598212" y="755374"/>
            <a:ext cx="6798365" cy="3946873"/>
          </a:xfrm>
        </p:spPr>
        <p:txBody>
          <a:bodyPr/>
          <a:lstStyle/>
          <a:p>
            <a:r>
              <a:rPr lang="en-US" dirty="0">
                <a:cs typeface="Arial"/>
              </a:rPr>
              <a:t> </a:t>
            </a:r>
          </a:p>
          <a:p>
            <a:pPr marL="285750" indent="-285750">
              <a:buFont typeface="Wingdings" panose="05000000000000000000" pitchFamily="2" charset="2"/>
              <a:buChar char="q"/>
            </a:pPr>
            <a:r>
              <a:rPr lang="en-US" dirty="0">
                <a:cs typeface="Arial"/>
              </a:rPr>
              <a:t> Analysis of work done in assignment 1: Deep CNN for Facial Emotion Recognition &amp; FACS Code Detection</a:t>
            </a:r>
          </a:p>
          <a:p>
            <a:pPr marL="285750" indent="-285750">
              <a:buFont typeface="Wingdings" panose="05000000000000000000" pitchFamily="2" charset="2"/>
              <a:buChar char="q"/>
            </a:pPr>
            <a:r>
              <a:rPr lang="en-US" dirty="0">
                <a:cs typeface="Arial"/>
              </a:rPr>
              <a:t> Improvements/extensions that could be made based on a literature review</a:t>
            </a:r>
          </a:p>
          <a:p>
            <a:pPr marL="285750" indent="-285750">
              <a:buFont typeface="Wingdings" panose="05000000000000000000" pitchFamily="2" charset="2"/>
              <a:buChar char="q"/>
            </a:pPr>
            <a:endParaRPr lang="en-US" dirty="0">
              <a:cs typeface="Arial"/>
            </a:endParaRPr>
          </a:p>
        </p:txBody>
      </p:sp>
      <p:pic>
        <p:nvPicPr>
          <p:cNvPr id="5" name="Picture 4">
            <a:extLst>
              <a:ext uri="{FF2B5EF4-FFF2-40B4-BE49-F238E27FC236}">
                <a16:creationId xmlns:a16="http://schemas.microsoft.com/office/drawing/2014/main" id="{7B51BB57-5D19-1DA2-B37A-2AD0AE927453}"/>
              </a:ext>
            </a:extLst>
          </p:cNvPr>
          <p:cNvPicPr>
            <a:picLocks noChangeAspect="1"/>
          </p:cNvPicPr>
          <p:nvPr/>
        </p:nvPicPr>
        <p:blipFill>
          <a:blip r:embed="rId3"/>
          <a:stretch>
            <a:fillRect/>
          </a:stretch>
        </p:blipFill>
        <p:spPr>
          <a:xfrm>
            <a:off x="2428013" y="2610912"/>
            <a:ext cx="5062116" cy="1857375"/>
          </a:xfrm>
          <a:prstGeom prst="rect">
            <a:avLst/>
          </a:prstGeom>
        </p:spPr>
      </p:pic>
    </p:spTree>
    <p:extLst>
      <p:ext uri="{BB962C8B-B14F-4D97-AF65-F5344CB8AC3E}">
        <p14:creationId xmlns:p14="http://schemas.microsoft.com/office/powerpoint/2010/main" val="2745281379"/>
      </p:ext>
    </p:extLst>
  </p:cSld>
  <p:clrMapOvr>
    <a:masterClrMapping/>
  </p:clrMapOvr>
  <mc:AlternateContent xmlns:mc="http://schemas.openxmlformats.org/markup-compatibility/2006" xmlns:p14="http://schemas.microsoft.com/office/powerpoint/2010/main">
    <mc:Choice Requires="p14">
      <p:transition spd="slow" p14:dur="2000" advTm="39660"/>
    </mc:Choice>
    <mc:Fallback xmlns="">
      <p:transition spd="slow" advTm="396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C4B0-32D1-FF22-2930-5EF956583CC7}"/>
              </a:ext>
            </a:extLst>
          </p:cNvPr>
          <p:cNvSpPr>
            <a:spLocks noGrp="1"/>
          </p:cNvSpPr>
          <p:nvPr>
            <p:ph type="title"/>
          </p:nvPr>
        </p:nvSpPr>
        <p:spPr>
          <a:xfrm>
            <a:off x="153798" y="187525"/>
            <a:ext cx="8773225" cy="994172"/>
          </a:xfrm>
        </p:spPr>
        <p:txBody>
          <a:bodyPr anchor="t">
            <a:normAutofit/>
          </a:bodyPr>
          <a:lstStyle/>
          <a:p>
            <a:r>
              <a:rPr lang="en-US" b="0" i="0">
                <a:effectLst/>
              </a:rPr>
              <a:t>A brief description of the problem.</a:t>
            </a:r>
            <a:endParaRPr lang="en-IN" dirty="0"/>
          </a:p>
        </p:txBody>
      </p:sp>
      <p:pic>
        <p:nvPicPr>
          <p:cNvPr id="8" name="Content Placeholder 7" descr="A person pointing at a person's face&#10;&#10;Description automatically generated">
            <a:extLst>
              <a:ext uri="{FF2B5EF4-FFF2-40B4-BE49-F238E27FC236}">
                <a16:creationId xmlns:a16="http://schemas.microsoft.com/office/drawing/2014/main" id="{BE8CA6FD-CFC6-B3A0-4044-90539944DE7B}"/>
              </a:ext>
            </a:extLst>
          </p:cNvPr>
          <p:cNvPicPr>
            <a:picLocks noGrp="1" noChangeAspect="1"/>
          </p:cNvPicPr>
          <p:nvPr>
            <p:ph idx="1"/>
          </p:nvPr>
        </p:nvPicPr>
        <p:blipFill>
          <a:blip r:embed="rId3"/>
          <a:stretch/>
        </p:blipFill>
        <p:spPr>
          <a:xfrm>
            <a:off x="725697" y="1292716"/>
            <a:ext cx="3431371" cy="2127451"/>
          </a:xfrm>
          <a:noFill/>
        </p:spPr>
      </p:pic>
      <p:sp>
        <p:nvSpPr>
          <p:cNvPr id="3" name="TextBox 2">
            <a:hlinkClick r:id="rId4"/>
            <a:extLst>
              <a:ext uri="{FF2B5EF4-FFF2-40B4-BE49-F238E27FC236}">
                <a16:creationId xmlns:a16="http://schemas.microsoft.com/office/drawing/2014/main" id="{5D0AE1CB-DA11-F11D-5578-6E910D1CBF77}"/>
              </a:ext>
            </a:extLst>
          </p:cNvPr>
          <p:cNvSpPr txBox="1"/>
          <p:nvPr/>
        </p:nvSpPr>
        <p:spPr>
          <a:xfrm rot="10800000" flipV="1">
            <a:off x="3773728" y="4134578"/>
            <a:ext cx="766682" cy="215444"/>
          </a:xfrm>
          <a:prstGeom prst="rect">
            <a:avLst/>
          </a:prstGeom>
          <a:solidFill>
            <a:schemeClr val="tx2"/>
          </a:solidFill>
        </p:spPr>
        <p:txBody>
          <a:bodyPr vert="horz" wrap="square" lIns="91440" tIns="45720" rIns="91440" bIns="45720" rtlCol="0" anchor="t" anchorCtr="0">
            <a:spAutoFit/>
          </a:bodyPr>
          <a:lstStyle/>
          <a:p>
            <a:pPr algn="l"/>
            <a:r>
              <a:rPr lang="en-IN" sz="800" dirty="0">
                <a:hlinkClick r:id="rId4"/>
              </a:rPr>
              <a:t>source</a:t>
            </a:r>
            <a:endParaRPr lang="en-IN" sz="800" dirty="0"/>
          </a:p>
        </p:txBody>
      </p:sp>
      <p:pic>
        <p:nvPicPr>
          <p:cNvPr id="4" name="Content Placeholder 3">
            <a:extLst>
              <a:ext uri="{FF2B5EF4-FFF2-40B4-BE49-F238E27FC236}">
                <a16:creationId xmlns:a16="http://schemas.microsoft.com/office/drawing/2014/main" id="{84FA3750-4F65-81E8-9AA5-5D5ABB0D0E01}"/>
              </a:ext>
            </a:extLst>
          </p:cNvPr>
          <p:cNvPicPr>
            <a:picLocks noChangeAspect="1"/>
          </p:cNvPicPr>
          <p:nvPr/>
        </p:nvPicPr>
        <p:blipFill>
          <a:blip r:embed="rId5"/>
          <a:stretch>
            <a:fillRect/>
          </a:stretch>
        </p:blipFill>
        <p:spPr>
          <a:xfrm>
            <a:off x="5293370" y="1515063"/>
            <a:ext cx="1955307" cy="1581821"/>
          </a:xfrm>
          <a:prstGeom prst="ellipse">
            <a:avLst/>
          </a:prstGeom>
          <a:ln>
            <a:noFill/>
          </a:ln>
          <a:effectLst>
            <a:softEdge rad="112500"/>
          </a:effectLst>
        </p:spPr>
      </p:pic>
      <p:pic>
        <p:nvPicPr>
          <p:cNvPr id="6" name="Picture 5">
            <a:extLst>
              <a:ext uri="{FF2B5EF4-FFF2-40B4-BE49-F238E27FC236}">
                <a16:creationId xmlns:a16="http://schemas.microsoft.com/office/drawing/2014/main" id="{8C9252E2-B62A-B8DD-4AAE-1E9D48C8DF4F}"/>
              </a:ext>
            </a:extLst>
          </p:cNvPr>
          <p:cNvPicPr>
            <a:picLocks noChangeAspect="1"/>
          </p:cNvPicPr>
          <p:nvPr/>
        </p:nvPicPr>
        <p:blipFill>
          <a:blip r:embed="rId6"/>
          <a:stretch>
            <a:fillRect/>
          </a:stretch>
        </p:blipFill>
        <p:spPr>
          <a:xfrm>
            <a:off x="1304772" y="3658304"/>
            <a:ext cx="5943905" cy="476274"/>
          </a:xfrm>
          <a:prstGeom prst="rect">
            <a:avLst/>
          </a:prstGeom>
        </p:spPr>
      </p:pic>
    </p:spTree>
    <p:extLst>
      <p:ext uri="{BB962C8B-B14F-4D97-AF65-F5344CB8AC3E}">
        <p14:creationId xmlns:p14="http://schemas.microsoft.com/office/powerpoint/2010/main" val="3686790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DE86-40F4-20E4-AB92-A34B10310EA1}"/>
              </a:ext>
            </a:extLst>
          </p:cNvPr>
          <p:cNvSpPr>
            <a:spLocks noGrp="1"/>
          </p:cNvSpPr>
          <p:nvPr>
            <p:ph type="title"/>
          </p:nvPr>
        </p:nvSpPr>
        <p:spPr>
          <a:xfrm>
            <a:off x="0" y="0"/>
            <a:ext cx="8927023" cy="1181697"/>
          </a:xfrm>
        </p:spPr>
        <p:txBody>
          <a:bodyPr anchor="t">
            <a:normAutofit/>
          </a:bodyPr>
          <a:lstStyle/>
          <a:p>
            <a:r>
              <a:rPr lang="en-US" b="0" i="0" dirty="0">
                <a:effectLst/>
              </a:rPr>
              <a:t>The key elements of solution</a:t>
            </a:r>
            <a:endParaRPr lang="en-IN" dirty="0"/>
          </a:p>
        </p:txBody>
      </p:sp>
      <p:grpSp>
        <p:nvGrpSpPr>
          <p:cNvPr id="13" name="Group 12">
            <a:extLst>
              <a:ext uri="{FF2B5EF4-FFF2-40B4-BE49-F238E27FC236}">
                <a16:creationId xmlns:a16="http://schemas.microsoft.com/office/drawing/2014/main" id="{7102FEB5-EB2F-E691-E567-EDE06985AE18}"/>
              </a:ext>
            </a:extLst>
          </p:cNvPr>
          <p:cNvGrpSpPr/>
          <p:nvPr/>
        </p:nvGrpSpPr>
        <p:grpSpPr>
          <a:xfrm>
            <a:off x="3331029" y="666206"/>
            <a:ext cx="5595994" cy="3775166"/>
            <a:chOff x="2980421" y="706331"/>
            <a:chExt cx="3352974" cy="3838604"/>
          </a:xfrm>
        </p:grpSpPr>
        <p:sp>
          <p:nvSpPr>
            <p:cNvPr id="14" name="Freeform: Shape 13">
              <a:extLst>
                <a:ext uri="{FF2B5EF4-FFF2-40B4-BE49-F238E27FC236}">
                  <a16:creationId xmlns:a16="http://schemas.microsoft.com/office/drawing/2014/main" id="{62AE8C26-9780-5DB4-D143-C58EF5D381F3}"/>
                </a:ext>
              </a:extLst>
            </p:cNvPr>
            <p:cNvSpPr/>
            <p:nvPr/>
          </p:nvSpPr>
          <p:spPr>
            <a:xfrm>
              <a:off x="2980421" y="706331"/>
              <a:ext cx="3352974" cy="333791"/>
            </a:xfrm>
            <a:custGeom>
              <a:avLst/>
              <a:gdLst>
                <a:gd name="connsiteX0" fmla="*/ 0 w 3352974"/>
                <a:gd name="connsiteY0" fmla="*/ 55633 h 333791"/>
                <a:gd name="connsiteX1" fmla="*/ 55633 w 3352974"/>
                <a:gd name="connsiteY1" fmla="*/ 0 h 333791"/>
                <a:gd name="connsiteX2" fmla="*/ 3297341 w 3352974"/>
                <a:gd name="connsiteY2" fmla="*/ 0 h 333791"/>
                <a:gd name="connsiteX3" fmla="*/ 3352974 w 3352974"/>
                <a:gd name="connsiteY3" fmla="*/ 55633 h 333791"/>
                <a:gd name="connsiteX4" fmla="*/ 3352974 w 3352974"/>
                <a:gd name="connsiteY4" fmla="*/ 278158 h 333791"/>
                <a:gd name="connsiteX5" fmla="*/ 3297341 w 3352974"/>
                <a:gd name="connsiteY5" fmla="*/ 333791 h 333791"/>
                <a:gd name="connsiteX6" fmla="*/ 55633 w 3352974"/>
                <a:gd name="connsiteY6" fmla="*/ 333791 h 333791"/>
                <a:gd name="connsiteX7" fmla="*/ 0 w 3352974"/>
                <a:gd name="connsiteY7" fmla="*/ 278158 h 333791"/>
                <a:gd name="connsiteX8" fmla="*/ 0 w 3352974"/>
                <a:gd name="connsiteY8" fmla="*/ 55633 h 3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974" h="333791">
                  <a:moveTo>
                    <a:pt x="0" y="55633"/>
                  </a:moveTo>
                  <a:cubicBezTo>
                    <a:pt x="0" y="24908"/>
                    <a:pt x="24908" y="0"/>
                    <a:pt x="55633" y="0"/>
                  </a:cubicBezTo>
                  <a:lnTo>
                    <a:pt x="3297341" y="0"/>
                  </a:lnTo>
                  <a:cubicBezTo>
                    <a:pt x="3328066" y="0"/>
                    <a:pt x="3352974" y="24908"/>
                    <a:pt x="3352974" y="55633"/>
                  </a:cubicBezTo>
                  <a:lnTo>
                    <a:pt x="3352974" y="278158"/>
                  </a:lnTo>
                  <a:cubicBezTo>
                    <a:pt x="3352974" y="308883"/>
                    <a:pt x="3328066" y="333791"/>
                    <a:pt x="3297341" y="333791"/>
                  </a:cubicBezTo>
                  <a:lnTo>
                    <a:pt x="55633" y="333791"/>
                  </a:lnTo>
                  <a:cubicBezTo>
                    <a:pt x="24908" y="333791"/>
                    <a:pt x="0" y="308883"/>
                    <a:pt x="0" y="278158"/>
                  </a:cubicBezTo>
                  <a:lnTo>
                    <a:pt x="0" y="55633"/>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4394" tIns="35344" rIns="54394" bIns="35344" numCol="1" spcCol="1270" anchor="ctr" anchorCtr="0">
              <a:noAutofit/>
            </a:bodyPr>
            <a:lstStyle/>
            <a:p>
              <a:pPr marL="0" lvl="0" indent="0" algn="ctr" defTabSz="444500">
                <a:lnSpc>
                  <a:spcPct val="90000"/>
                </a:lnSpc>
                <a:spcBef>
                  <a:spcPct val="0"/>
                </a:spcBef>
                <a:spcAft>
                  <a:spcPct val="35000"/>
                </a:spcAft>
                <a:buNone/>
              </a:pPr>
              <a:r>
                <a:rPr lang="en-IN" sz="1200" b="1" kern="1200" dirty="0">
                  <a:solidFill>
                    <a:schemeClr val="bg1"/>
                  </a:solidFill>
                </a:rPr>
                <a:t>Data Analysis &amp; Preprocessing</a:t>
              </a:r>
              <a:endParaRPr lang="en-US" sz="1200" b="1" kern="1200" dirty="0">
                <a:solidFill>
                  <a:schemeClr val="bg1"/>
                </a:solidFill>
              </a:endParaRPr>
            </a:p>
          </p:txBody>
        </p:sp>
        <p:sp>
          <p:nvSpPr>
            <p:cNvPr id="15" name="Freeform: Shape 14">
              <a:extLst>
                <a:ext uri="{FF2B5EF4-FFF2-40B4-BE49-F238E27FC236}">
                  <a16:creationId xmlns:a16="http://schemas.microsoft.com/office/drawing/2014/main" id="{161960B1-E465-D627-5C10-DD24F93723A1}"/>
                </a:ext>
              </a:extLst>
            </p:cNvPr>
            <p:cNvSpPr/>
            <p:nvPr/>
          </p:nvSpPr>
          <p:spPr>
            <a:xfrm>
              <a:off x="2980421" y="1056812"/>
              <a:ext cx="3352974" cy="333791"/>
            </a:xfrm>
            <a:custGeom>
              <a:avLst/>
              <a:gdLst>
                <a:gd name="connsiteX0" fmla="*/ 0 w 3352974"/>
                <a:gd name="connsiteY0" fmla="*/ 55633 h 333791"/>
                <a:gd name="connsiteX1" fmla="*/ 55633 w 3352974"/>
                <a:gd name="connsiteY1" fmla="*/ 0 h 333791"/>
                <a:gd name="connsiteX2" fmla="*/ 3297341 w 3352974"/>
                <a:gd name="connsiteY2" fmla="*/ 0 h 333791"/>
                <a:gd name="connsiteX3" fmla="*/ 3352974 w 3352974"/>
                <a:gd name="connsiteY3" fmla="*/ 55633 h 333791"/>
                <a:gd name="connsiteX4" fmla="*/ 3352974 w 3352974"/>
                <a:gd name="connsiteY4" fmla="*/ 278158 h 333791"/>
                <a:gd name="connsiteX5" fmla="*/ 3297341 w 3352974"/>
                <a:gd name="connsiteY5" fmla="*/ 333791 h 333791"/>
                <a:gd name="connsiteX6" fmla="*/ 55633 w 3352974"/>
                <a:gd name="connsiteY6" fmla="*/ 333791 h 333791"/>
                <a:gd name="connsiteX7" fmla="*/ 0 w 3352974"/>
                <a:gd name="connsiteY7" fmla="*/ 278158 h 333791"/>
                <a:gd name="connsiteX8" fmla="*/ 0 w 3352974"/>
                <a:gd name="connsiteY8" fmla="*/ 55633 h 3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974" h="333791">
                  <a:moveTo>
                    <a:pt x="0" y="55633"/>
                  </a:moveTo>
                  <a:cubicBezTo>
                    <a:pt x="0" y="24908"/>
                    <a:pt x="24908" y="0"/>
                    <a:pt x="55633" y="0"/>
                  </a:cubicBezTo>
                  <a:lnTo>
                    <a:pt x="3297341" y="0"/>
                  </a:lnTo>
                  <a:cubicBezTo>
                    <a:pt x="3328066" y="0"/>
                    <a:pt x="3352974" y="24908"/>
                    <a:pt x="3352974" y="55633"/>
                  </a:cubicBezTo>
                  <a:lnTo>
                    <a:pt x="3352974" y="278158"/>
                  </a:lnTo>
                  <a:cubicBezTo>
                    <a:pt x="3352974" y="308883"/>
                    <a:pt x="3328066" y="333791"/>
                    <a:pt x="3297341" y="333791"/>
                  </a:cubicBezTo>
                  <a:lnTo>
                    <a:pt x="55633" y="333791"/>
                  </a:lnTo>
                  <a:cubicBezTo>
                    <a:pt x="24908" y="333791"/>
                    <a:pt x="0" y="308883"/>
                    <a:pt x="0" y="278158"/>
                  </a:cubicBezTo>
                  <a:lnTo>
                    <a:pt x="0" y="55633"/>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4394" tIns="35344" rIns="54394" bIns="35344" numCol="1" spcCol="1270" anchor="ctr" anchorCtr="0">
              <a:noAutofit/>
            </a:bodyPr>
            <a:lstStyle/>
            <a:p>
              <a:pPr marL="0" lvl="0" indent="0" algn="ctr" defTabSz="444500">
                <a:lnSpc>
                  <a:spcPct val="90000"/>
                </a:lnSpc>
                <a:spcBef>
                  <a:spcPct val="0"/>
                </a:spcBef>
                <a:spcAft>
                  <a:spcPct val="35000"/>
                </a:spcAft>
                <a:buNone/>
              </a:pPr>
              <a:r>
                <a:rPr lang="en-IN" sz="1200" b="1" kern="1200" dirty="0">
                  <a:solidFill>
                    <a:schemeClr val="bg1"/>
                  </a:solidFill>
                </a:rPr>
                <a:t>Exploration of Extended Cohn-Kanade (CK+) Dataset &amp; Data Preprocessing</a:t>
              </a:r>
              <a:endParaRPr lang="en-US" sz="1200" b="1" kern="1200" dirty="0">
                <a:solidFill>
                  <a:schemeClr val="bg1"/>
                </a:solidFill>
              </a:endParaRPr>
            </a:p>
          </p:txBody>
        </p:sp>
        <p:sp>
          <p:nvSpPr>
            <p:cNvPr id="16" name="Freeform: Shape 15">
              <a:extLst>
                <a:ext uri="{FF2B5EF4-FFF2-40B4-BE49-F238E27FC236}">
                  <a16:creationId xmlns:a16="http://schemas.microsoft.com/office/drawing/2014/main" id="{AFA6D34C-E3FF-22B7-5AE2-58946BD7A648}"/>
                </a:ext>
              </a:extLst>
            </p:cNvPr>
            <p:cNvSpPr/>
            <p:nvPr/>
          </p:nvSpPr>
          <p:spPr>
            <a:xfrm>
              <a:off x="2980421" y="1407294"/>
              <a:ext cx="3352974" cy="333791"/>
            </a:xfrm>
            <a:custGeom>
              <a:avLst/>
              <a:gdLst>
                <a:gd name="connsiteX0" fmla="*/ 0 w 3352974"/>
                <a:gd name="connsiteY0" fmla="*/ 55633 h 333791"/>
                <a:gd name="connsiteX1" fmla="*/ 55633 w 3352974"/>
                <a:gd name="connsiteY1" fmla="*/ 0 h 333791"/>
                <a:gd name="connsiteX2" fmla="*/ 3297341 w 3352974"/>
                <a:gd name="connsiteY2" fmla="*/ 0 h 333791"/>
                <a:gd name="connsiteX3" fmla="*/ 3352974 w 3352974"/>
                <a:gd name="connsiteY3" fmla="*/ 55633 h 333791"/>
                <a:gd name="connsiteX4" fmla="*/ 3352974 w 3352974"/>
                <a:gd name="connsiteY4" fmla="*/ 278158 h 333791"/>
                <a:gd name="connsiteX5" fmla="*/ 3297341 w 3352974"/>
                <a:gd name="connsiteY5" fmla="*/ 333791 h 333791"/>
                <a:gd name="connsiteX6" fmla="*/ 55633 w 3352974"/>
                <a:gd name="connsiteY6" fmla="*/ 333791 h 333791"/>
                <a:gd name="connsiteX7" fmla="*/ 0 w 3352974"/>
                <a:gd name="connsiteY7" fmla="*/ 278158 h 333791"/>
                <a:gd name="connsiteX8" fmla="*/ 0 w 3352974"/>
                <a:gd name="connsiteY8" fmla="*/ 55633 h 3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974" h="333791">
                  <a:moveTo>
                    <a:pt x="0" y="55633"/>
                  </a:moveTo>
                  <a:cubicBezTo>
                    <a:pt x="0" y="24908"/>
                    <a:pt x="24908" y="0"/>
                    <a:pt x="55633" y="0"/>
                  </a:cubicBezTo>
                  <a:lnTo>
                    <a:pt x="3297341" y="0"/>
                  </a:lnTo>
                  <a:cubicBezTo>
                    <a:pt x="3328066" y="0"/>
                    <a:pt x="3352974" y="24908"/>
                    <a:pt x="3352974" y="55633"/>
                  </a:cubicBezTo>
                  <a:lnTo>
                    <a:pt x="3352974" y="278158"/>
                  </a:lnTo>
                  <a:cubicBezTo>
                    <a:pt x="3352974" y="308883"/>
                    <a:pt x="3328066" y="333791"/>
                    <a:pt x="3297341" y="333791"/>
                  </a:cubicBezTo>
                  <a:lnTo>
                    <a:pt x="55633" y="333791"/>
                  </a:lnTo>
                  <a:cubicBezTo>
                    <a:pt x="24908" y="333791"/>
                    <a:pt x="0" y="308883"/>
                    <a:pt x="0" y="278158"/>
                  </a:cubicBezTo>
                  <a:lnTo>
                    <a:pt x="0" y="55633"/>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4394" tIns="35344" rIns="54394" bIns="35344" numCol="1" spcCol="1270" anchor="ctr" anchorCtr="0">
              <a:noAutofit/>
            </a:bodyPr>
            <a:lstStyle/>
            <a:p>
              <a:pPr marL="0" lvl="0" indent="0" algn="ctr" defTabSz="444500">
                <a:lnSpc>
                  <a:spcPct val="90000"/>
                </a:lnSpc>
                <a:spcBef>
                  <a:spcPct val="0"/>
                </a:spcBef>
                <a:spcAft>
                  <a:spcPct val="35000"/>
                </a:spcAft>
                <a:buNone/>
              </a:pPr>
              <a:r>
                <a:rPr lang="en-IN" sz="1200" b="1" kern="1200" dirty="0">
                  <a:solidFill>
                    <a:schemeClr val="bg1"/>
                  </a:solidFill>
                </a:rPr>
                <a:t>Image Visualization and Data Description</a:t>
              </a:r>
              <a:endParaRPr lang="en-US" sz="1200" b="1" kern="1200" dirty="0">
                <a:solidFill>
                  <a:schemeClr val="bg1"/>
                </a:solidFill>
              </a:endParaRPr>
            </a:p>
          </p:txBody>
        </p:sp>
        <p:sp>
          <p:nvSpPr>
            <p:cNvPr id="17" name="Freeform: Shape 16">
              <a:extLst>
                <a:ext uri="{FF2B5EF4-FFF2-40B4-BE49-F238E27FC236}">
                  <a16:creationId xmlns:a16="http://schemas.microsoft.com/office/drawing/2014/main" id="{113C2B3A-75EA-7093-42A4-9B093A9CFB97}"/>
                </a:ext>
              </a:extLst>
            </p:cNvPr>
            <p:cNvSpPr/>
            <p:nvPr/>
          </p:nvSpPr>
          <p:spPr>
            <a:xfrm>
              <a:off x="2980421" y="1757775"/>
              <a:ext cx="3352974" cy="333791"/>
            </a:xfrm>
            <a:custGeom>
              <a:avLst/>
              <a:gdLst>
                <a:gd name="connsiteX0" fmla="*/ 0 w 3352974"/>
                <a:gd name="connsiteY0" fmla="*/ 55633 h 333791"/>
                <a:gd name="connsiteX1" fmla="*/ 55633 w 3352974"/>
                <a:gd name="connsiteY1" fmla="*/ 0 h 333791"/>
                <a:gd name="connsiteX2" fmla="*/ 3297341 w 3352974"/>
                <a:gd name="connsiteY2" fmla="*/ 0 h 333791"/>
                <a:gd name="connsiteX3" fmla="*/ 3352974 w 3352974"/>
                <a:gd name="connsiteY3" fmla="*/ 55633 h 333791"/>
                <a:gd name="connsiteX4" fmla="*/ 3352974 w 3352974"/>
                <a:gd name="connsiteY4" fmla="*/ 278158 h 333791"/>
                <a:gd name="connsiteX5" fmla="*/ 3297341 w 3352974"/>
                <a:gd name="connsiteY5" fmla="*/ 333791 h 333791"/>
                <a:gd name="connsiteX6" fmla="*/ 55633 w 3352974"/>
                <a:gd name="connsiteY6" fmla="*/ 333791 h 333791"/>
                <a:gd name="connsiteX7" fmla="*/ 0 w 3352974"/>
                <a:gd name="connsiteY7" fmla="*/ 278158 h 333791"/>
                <a:gd name="connsiteX8" fmla="*/ 0 w 3352974"/>
                <a:gd name="connsiteY8" fmla="*/ 55633 h 3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974" h="333791">
                  <a:moveTo>
                    <a:pt x="0" y="55633"/>
                  </a:moveTo>
                  <a:cubicBezTo>
                    <a:pt x="0" y="24908"/>
                    <a:pt x="24908" y="0"/>
                    <a:pt x="55633" y="0"/>
                  </a:cubicBezTo>
                  <a:lnTo>
                    <a:pt x="3297341" y="0"/>
                  </a:lnTo>
                  <a:cubicBezTo>
                    <a:pt x="3328066" y="0"/>
                    <a:pt x="3352974" y="24908"/>
                    <a:pt x="3352974" y="55633"/>
                  </a:cubicBezTo>
                  <a:lnTo>
                    <a:pt x="3352974" y="278158"/>
                  </a:lnTo>
                  <a:cubicBezTo>
                    <a:pt x="3352974" y="308883"/>
                    <a:pt x="3328066" y="333791"/>
                    <a:pt x="3297341" y="333791"/>
                  </a:cubicBezTo>
                  <a:lnTo>
                    <a:pt x="55633" y="333791"/>
                  </a:lnTo>
                  <a:cubicBezTo>
                    <a:pt x="24908" y="333791"/>
                    <a:pt x="0" y="308883"/>
                    <a:pt x="0" y="278158"/>
                  </a:cubicBezTo>
                  <a:lnTo>
                    <a:pt x="0" y="55633"/>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4394" tIns="35344" rIns="54394" bIns="35344" numCol="1" spcCol="1270" anchor="ctr" anchorCtr="0">
              <a:noAutofit/>
            </a:bodyPr>
            <a:lstStyle/>
            <a:p>
              <a:pPr marL="0" lvl="0" indent="0" algn="ctr" defTabSz="444500">
                <a:lnSpc>
                  <a:spcPct val="90000"/>
                </a:lnSpc>
                <a:spcBef>
                  <a:spcPct val="0"/>
                </a:spcBef>
                <a:spcAft>
                  <a:spcPct val="35000"/>
                </a:spcAft>
                <a:buNone/>
              </a:pPr>
              <a:r>
                <a:rPr lang="en-IN" sz="1200" b="1" kern="1200" dirty="0">
                  <a:solidFill>
                    <a:schemeClr val="bg1"/>
                  </a:solidFill>
                </a:rPr>
                <a:t>Action Units Analysis &amp; Correlation</a:t>
              </a:r>
              <a:endParaRPr lang="en-US" sz="1200" b="1" kern="1200" dirty="0">
                <a:solidFill>
                  <a:schemeClr val="bg1"/>
                </a:solidFill>
              </a:endParaRPr>
            </a:p>
          </p:txBody>
        </p:sp>
        <p:sp>
          <p:nvSpPr>
            <p:cNvPr id="18" name="Freeform: Shape 17">
              <a:extLst>
                <a:ext uri="{FF2B5EF4-FFF2-40B4-BE49-F238E27FC236}">
                  <a16:creationId xmlns:a16="http://schemas.microsoft.com/office/drawing/2014/main" id="{AFCEF7FC-48FC-7709-B5B8-30090CD2BD0C}"/>
                </a:ext>
              </a:extLst>
            </p:cNvPr>
            <p:cNvSpPr/>
            <p:nvPr/>
          </p:nvSpPr>
          <p:spPr>
            <a:xfrm>
              <a:off x="2980421" y="2108256"/>
              <a:ext cx="3352974" cy="333791"/>
            </a:xfrm>
            <a:custGeom>
              <a:avLst/>
              <a:gdLst>
                <a:gd name="connsiteX0" fmla="*/ 0 w 3352974"/>
                <a:gd name="connsiteY0" fmla="*/ 55633 h 333791"/>
                <a:gd name="connsiteX1" fmla="*/ 55633 w 3352974"/>
                <a:gd name="connsiteY1" fmla="*/ 0 h 333791"/>
                <a:gd name="connsiteX2" fmla="*/ 3297341 w 3352974"/>
                <a:gd name="connsiteY2" fmla="*/ 0 h 333791"/>
                <a:gd name="connsiteX3" fmla="*/ 3352974 w 3352974"/>
                <a:gd name="connsiteY3" fmla="*/ 55633 h 333791"/>
                <a:gd name="connsiteX4" fmla="*/ 3352974 w 3352974"/>
                <a:gd name="connsiteY4" fmla="*/ 278158 h 333791"/>
                <a:gd name="connsiteX5" fmla="*/ 3297341 w 3352974"/>
                <a:gd name="connsiteY5" fmla="*/ 333791 h 333791"/>
                <a:gd name="connsiteX6" fmla="*/ 55633 w 3352974"/>
                <a:gd name="connsiteY6" fmla="*/ 333791 h 333791"/>
                <a:gd name="connsiteX7" fmla="*/ 0 w 3352974"/>
                <a:gd name="connsiteY7" fmla="*/ 278158 h 333791"/>
                <a:gd name="connsiteX8" fmla="*/ 0 w 3352974"/>
                <a:gd name="connsiteY8" fmla="*/ 55633 h 3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974" h="333791">
                  <a:moveTo>
                    <a:pt x="0" y="55633"/>
                  </a:moveTo>
                  <a:cubicBezTo>
                    <a:pt x="0" y="24908"/>
                    <a:pt x="24908" y="0"/>
                    <a:pt x="55633" y="0"/>
                  </a:cubicBezTo>
                  <a:lnTo>
                    <a:pt x="3297341" y="0"/>
                  </a:lnTo>
                  <a:cubicBezTo>
                    <a:pt x="3328066" y="0"/>
                    <a:pt x="3352974" y="24908"/>
                    <a:pt x="3352974" y="55633"/>
                  </a:cubicBezTo>
                  <a:lnTo>
                    <a:pt x="3352974" y="278158"/>
                  </a:lnTo>
                  <a:cubicBezTo>
                    <a:pt x="3352974" y="308883"/>
                    <a:pt x="3328066" y="333791"/>
                    <a:pt x="3297341" y="333791"/>
                  </a:cubicBezTo>
                  <a:lnTo>
                    <a:pt x="55633" y="333791"/>
                  </a:lnTo>
                  <a:cubicBezTo>
                    <a:pt x="24908" y="333791"/>
                    <a:pt x="0" y="308883"/>
                    <a:pt x="0" y="278158"/>
                  </a:cubicBezTo>
                  <a:lnTo>
                    <a:pt x="0" y="55633"/>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4394" tIns="35344" rIns="54394" bIns="35344" numCol="1" spcCol="1270" anchor="ctr" anchorCtr="0">
              <a:noAutofit/>
            </a:bodyPr>
            <a:lstStyle/>
            <a:p>
              <a:pPr marL="0" lvl="0" indent="0" algn="ctr" defTabSz="444500">
                <a:lnSpc>
                  <a:spcPct val="90000"/>
                </a:lnSpc>
                <a:spcBef>
                  <a:spcPct val="0"/>
                </a:spcBef>
                <a:spcAft>
                  <a:spcPct val="35000"/>
                </a:spcAft>
                <a:buNone/>
              </a:pPr>
              <a:r>
                <a:rPr lang="en-IN" sz="1200" b="1" kern="1200" dirty="0">
                  <a:solidFill>
                    <a:schemeClr val="bg1"/>
                  </a:solidFill>
                </a:rPr>
                <a:t>Data Splitting</a:t>
              </a:r>
              <a:endParaRPr lang="en-US" sz="1200" b="1" kern="1200" dirty="0">
                <a:solidFill>
                  <a:schemeClr val="bg1"/>
                </a:solidFill>
              </a:endParaRPr>
            </a:p>
          </p:txBody>
        </p:sp>
        <p:sp>
          <p:nvSpPr>
            <p:cNvPr id="19" name="Freeform: Shape 18">
              <a:extLst>
                <a:ext uri="{FF2B5EF4-FFF2-40B4-BE49-F238E27FC236}">
                  <a16:creationId xmlns:a16="http://schemas.microsoft.com/office/drawing/2014/main" id="{59F8F8DD-80BF-0273-7989-86AF30DF0F76}"/>
                </a:ext>
              </a:extLst>
            </p:cNvPr>
            <p:cNvSpPr/>
            <p:nvPr/>
          </p:nvSpPr>
          <p:spPr>
            <a:xfrm>
              <a:off x="2980421" y="2458738"/>
              <a:ext cx="3352974" cy="333791"/>
            </a:xfrm>
            <a:custGeom>
              <a:avLst/>
              <a:gdLst>
                <a:gd name="connsiteX0" fmla="*/ 0 w 3352974"/>
                <a:gd name="connsiteY0" fmla="*/ 55633 h 333791"/>
                <a:gd name="connsiteX1" fmla="*/ 55633 w 3352974"/>
                <a:gd name="connsiteY1" fmla="*/ 0 h 333791"/>
                <a:gd name="connsiteX2" fmla="*/ 3297341 w 3352974"/>
                <a:gd name="connsiteY2" fmla="*/ 0 h 333791"/>
                <a:gd name="connsiteX3" fmla="*/ 3352974 w 3352974"/>
                <a:gd name="connsiteY3" fmla="*/ 55633 h 333791"/>
                <a:gd name="connsiteX4" fmla="*/ 3352974 w 3352974"/>
                <a:gd name="connsiteY4" fmla="*/ 278158 h 333791"/>
                <a:gd name="connsiteX5" fmla="*/ 3297341 w 3352974"/>
                <a:gd name="connsiteY5" fmla="*/ 333791 h 333791"/>
                <a:gd name="connsiteX6" fmla="*/ 55633 w 3352974"/>
                <a:gd name="connsiteY6" fmla="*/ 333791 h 333791"/>
                <a:gd name="connsiteX7" fmla="*/ 0 w 3352974"/>
                <a:gd name="connsiteY7" fmla="*/ 278158 h 333791"/>
                <a:gd name="connsiteX8" fmla="*/ 0 w 3352974"/>
                <a:gd name="connsiteY8" fmla="*/ 55633 h 3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974" h="333791">
                  <a:moveTo>
                    <a:pt x="0" y="55633"/>
                  </a:moveTo>
                  <a:cubicBezTo>
                    <a:pt x="0" y="24908"/>
                    <a:pt x="24908" y="0"/>
                    <a:pt x="55633" y="0"/>
                  </a:cubicBezTo>
                  <a:lnTo>
                    <a:pt x="3297341" y="0"/>
                  </a:lnTo>
                  <a:cubicBezTo>
                    <a:pt x="3328066" y="0"/>
                    <a:pt x="3352974" y="24908"/>
                    <a:pt x="3352974" y="55633"/>
                  </a:cubicBezTo>
                  <a:lnTo>
                    <a:pt x="3352974" y="278158"/>
                  </a:lnTo>
                  <a:cubicBezTo>
                    <a:pt x="3352974" y="308883"/>
                    <a:pt x="3328066" y="333791"/>
                    <a:pt x="3297341" y="333791"/>
                  </a:cubicBezTo>
                  <a:lnTo>
                    <a:pt x="55633" y="333791"/>
                  </a:lnTo>
                  <a:cubicBezTo>
                    <a:pt x="24908" y="333791"/>
                    <a:pt x="0" y="308883"/>
                    <a:pt x="0" y="278158"/>
                  </a:cubicBezTo>
                  <a:lnTo>
                    <a:pt x="0" y="55633"/>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4394" tIns="35344" rIns="54394" bIns="35344" numCol="1" spcCol="1270" anchor="ctr" anchorCtr="0">
              <a:noAutofit/>
            </a:bodyPr>
            <a:lstStyle/>
            <a:p>
              <a:pPr marL="0" lvl="0" indent="0" algn="ctr" defTabSz="444500">
                <a:lnSpc>
                  <a:spcPct val="90000"/>
                </a:lnSpc>
                <a:spcBef>
                  <a:spcPct val="0"/>
                </a:spcBef>
                <a:spcAft>
                  <a:spcPct val="35000"/>
                </a:spcAft>
                <a:buNone/>
              </a:pPr>
              <a:r>
                <a:rPr lang="en-IN" sz="1200" b="1" kern="1200">
                  <a:solidFill>
                    <a:schemeClr val="bg1"/>
                  </a:solidFill>
                </a:rPr>
                <a:t>Data Loader</a:t>
              </a:r>
              <a:endParaRPr lang="en-US" sz="1200" b="1" kern="1200">
                <a:solidFill>
                  <a:schemeClr val="bg1"/>
                </a:solidFill>
              </a:endParaRPr>
            </a:p>
          </p:txBody>
        </p:sp>
        <p:sp>
          <p:nvSpPr>
            <p:cNvPr id="20" name="Freeform: Shape 19">
              <a:extLst>
                <a:ext uri="{FF2B5EF4-FFF2-40B4-BE49-F238E27FC236}">
                  <a16:creationId xmlns:a16="http://schemas.microsoft.com/office/drawing/2014/main" id="{80C8A2CA-1F7B-70D7-365F-7F0DCCEE5A4C}"/>
                </a:ext>
              </a:extLst>
            </p:cNvPr>
            <p:cNvSpPr/>
            <p:nvPr/>
          </p:nvSpPr>
          <p:spPr>
            <a:xfrm>
              <a:off x="2980421" y="2809219"/>
              <a:ext cx="3352974" cy="333791"/>
            </a:xfrm>
            <a:custGeom>
              <a:avLst/>
              <a:gdLst>
                <a:gd name="connsiteX0" fmla="*/ 0 w 3352974"/>
                <a:gd name="connsiteY0" fmla="*/ 55633 h 333791"/>
                <a:gd name="connsiteX1" fmla="*/ 55633 w 3352974"/>
                <a:gd name="connsiteY1" fmla="*/ 0 h 333791"/>
                <a:gd name="connsiteX2" fmla="*/ 3297341 w 3352974"/>
                <a:gd name="connsiteY2" fmla="*/ 0 h 333791"/>
                <a:gd name="connsiteX3" fmla="*/ 3352974 w 3352974"/>
                <a:gd name="connsiteY3" fmla="*/ 55633 h 333791"/>
                <a:gd name="connsiteX4" fmla="*/ 3352974 w 3352974"/>
                <a:gd name="connsiteY4" fmla="*/ 278158 h 333791"/>
                <a:gd name="connsiteX5" fmla="*/ 3297341 w 3352974"/>
                <a:gd name="connsiteY5" fmla="*/ 333791 h 333791"/>
                <a:gd name="connsiteX6" fmla="*/ 55633 w 3352974"/>
                <a:gd name="connsiteY6" fmla="*/ 333791 h 333791"/>
                <a:gd name="connsiteX7" fmla="*/ 0 w 3352974"/>
                <a:gd name="connsiteY7" fmla="*/ 278158 h 333791"/>
                <a:gd name="connsiteX8" fmla="*/ 0 w 3352974"/>
                <a:gd name="connsiteY8" fmla="*/ 55633 h 3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974" h="333791">
                  <a:moveTo>
                    <a:pt x="0" y="55633"/>
                  </a:moveTo>
                  <a:cubicBezTo>
                    <a:pt x="0" y="24908"/>
                    <a:pt x="24908" y="0"/>
                    <a:pt x="55633" y="0"/>
                  </a:cubicBezTo>
                  <a:lnTo>
                    <a:pt x="3297341" y="0"/>
                  </a:lnTo>
                  <a:cubicBezTo>
                    <a:pt x="3328066" y="0"/>
                    <a:pt x="3352974" y="24908"/>
                    <a:pt x="3352974" y="55633"/>
                  </a:cubicBezTo>
                  <a:lnTo>
                    <a:pt x="3352974" y="278158"/>
                  </a:lnTo>
                  <a:cubicBezTo>
                    <a:pt x="3352974" y="308883"/>
                    <a:pt x="3328066" y="333791"/>
                    <a:pt x="3297341" y="333791"/>
                  </a:cubicBezTo>
                  <a:lnTo>
                    <a:pt x="55633" y="333791"/>
                  </a:lnTo>
                  <a:cubicBezTo>
                    <a:pt x="24908" y="333791"/>
                    <a:pt x="0" y="308883"/>
                    <a:pt x="0" y="278158"/>
                  </a:cubicBezTo>
                  <a:lnTo>
                    <a:pt x="0" y="55633"/>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4394" tIns="35344" rIns="54394" bIns="35344" numCol="1" spcCol="1270" anchor="ctr" anchorCtr="0">
              <a:noAutofit/>
            </a:bodyPr>
            <a:lstStyle/>
            <a:p>
              <a:pPr marL="0" lvl="0" indent="0" algn="ctr" defTabSz="444500">
                <a:lnSpc>
                  <a:spcPct val="90000"/>
                </a:lnSpc>
                <a:spcBef>
                  <a:spcPct val="0"/>
                </a:spcBef>
                <a:spcAft>
                  <a:spcPct val="35000"/>
                </a:spcAft>
                <a:buNone/>
              </a:pPr>
              <a:r>
                <a:rPr lang="en-IN" sz="1200" b="1" kern="1200">
                  <a:solidFill>
                    <a:schemeClr val="bg1"/>
                  </a:solidFill>
                </a:rPr>
                <a:t>Data Augmentation</a:t>
              </a:r>
              <a:endParaRPr lang="en-US" sz="1200" b="1" kern="1200">
                <a:solidFill>
                  <a:schemeClr val="bg1"/>
                </a:solidFill>
              </a:endParaRPr>
            </a:p>
          </p:txBody>
        </p:sp>
        <p:sp>
          <p:nvSpPr>
            <p:cNvPr id="21" name="Freeform: Shape 20">
              <a:extLst>
                <a:ext uri="{FF2B5EF4-FFF2-40B4-BE49-F238E27FC236}">
                  <a16:creationId xmlns:a16="http://schemas.microsoft.com/office/drawing/2014/main" id="{D75EEBFD-0612-330A-AB52-4E5CCF887422}"/>
                </a:ext>
              </a:extLst>
            </p:cNvPr>
            <p:cNvSpPr/>
            <p:nvPr/>
          </p:nvSpPr>
          <p:spPr>
            <a:xfrm>
              <a:off x="2980421" y="3159700"/>
              <a:ext cx="3352974" cy="333791"/>
            </a:xfrm>
            <a:custGeom>
              <a:avLst/>
              <a:gdLst>
                <a:gd name="connsiteX0" fmla="*/ 0 w 3352974"/>
                <a:gd name="connsiteY0" fmla="*/ 55633 h 333791"/>
                <a:gd name="connsiteX1" fmla="*/ 55633 w 3352974"/>
                <a:gd name="connsiteY1" fmla="*/ 0 h 333791"/>
                <a:gd name="connsiteX2" fmla="*/ 3297341 w 3352974"/>
                <a:gd name="connsiteY2" fmla="*/ 0 h 333791"/>
                <a:gd name="connsiteX3" fmla="*/ 3352974 w 3352974"/>
                <a:gd name="connsiteY3" fmla="*/ 55633 h 333791"/>
                <a:gd name="connsiteX4" fmla="*/ 3352974 w 3352974"/>
                <a:gd name="connsiteY4" fmla="*/ 278158 h 333791"/>
                <a:gd name="connsiteX5" fmla="*/ 3297341 w 3352974"/>
                <a:gd name="connsiteY5" fmla="*/ 333791 h 333791"/>
                <a:gd name="connsiteX6" fmla="*/ 55633 w 3352974"/>
                <a:gd name="connsiteY6" fmla="*/ 333791 h 333791"/>
                <a:gd name="connsiteX7" fmla="*/ 0 w 3352974"/>
                <a:gd name="connsiteY7" fmla="*/ 278158 h 333791"/>
                <a:gd name="connsiteX8" fmla="*/ 0 w 3352974"/>
                <a:gd name="connsiteY8" fmla="*/ 55633 h 3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974" h="333791">
                  <a:moveTo>
                    <a:pt x="0" y="55633"/>
                  </a:moveTo>
                  <a:cubicBezTo>
                    <a:pt x="0" y="24908"/>
                    <a:pt x="24908" y="0"/>
                    <a:pt x="55633" y="0"/>
                  </a:cubicBezTo>
                  <a:lnTo>
                    <a:pt x="3297341" y="0"/>
                  </a:lnTo>
                  <a:cubicBezTo>
                    <a:pt x="3328066" y="0"/>
                    <a:pt x="3352974" y="24908"/>
                    <a:pt x="3352974" y="55633"/>
                  </a:cubicBezTo>
                  <a:lnTo>
                    <a:pt x="3352974" y="278158"/>
                  </a:lnTo>
                  <a:cubicBezTo>
                    <a:pt x="3352974" y="308883"/>
                    <a:pt x="3328066" y="333791"/>
                    <a:pt x="3297341" y="333791"/>
                  </a:cubicBezTo>
                  <a:lnTo>
                    <a:pt x="55633" y="333791"/>
                  </a:lnTo>
                  <a:cubicBezTo>
                    <a:pt x="24908" y="333791"/>
                    <a:pt x="0" y="308883"/>
                    <a:pt x="0" y="278158"/>
                  </a:cubicBezTo>
                  <a:lnTo>
                    <a:pt x="0" y="55633"/>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4394" tIns="35344" rIns="54394" bIns="35344" numCol="1" spcCol="1270" anchor="ctr" anchorCtr="0">
              <a:noAutofit/>
            </a:bodyPr>
            <a:lstStyle/>
            <a:p>
              <a:pPr marL="0" lvl="0" indent="0" algn="ctr" defTabSz="444500">
                <a:lnSpc>
                  <a:spcPct val="90000"/>
                </a:lnSpc>
                <a:spcBef>
                  <a:spcPct val="0"/>
                </a:spcBef>
                <a:spcAft>
                  <a:spcPct val="35000"/>
                </a:spcAft>
                <a:buNone/>
              </a:pPr>
              <a:r>
                <a:rPr lang="en-IN" sz="1200" b="1" kern="1200">
                  <a:solidFill>
                    <a:schemeClr val="bg1"/>
                  </a:solidFill>
                </a:rPr>
                <a:t>Baseline model [ResNet Model]</a:t>
              </a:r>
              <a:endParaRPr lang="en-US" sz="1200" b="1" kern="1200">
                <a:solidFill>
                  <a:schemeClr val="bg1"/>
                </a:solidFill>
              </a:endParaRPr>
            </a:p>
          </p:txBody>
        </p:sp>
        <p:sp>
          <p:nvSpPr>
            <p:cNvPr id="22" name="Freeform: Shape 21">
              <a:extLst>
                <a:ext uri="{FF2B5EF4-FFF2-40B4-BE49-F238E27FC236}">
                  <a16:creationId xmlns:a16="http://schemas.microsoft.com/office/drawing/2014/main" id="{47CE90B1-8EBC-CB91-1286-DDF7E215C034}"/>
                </a:ext>
              </a:extLst>
            </p:cNvPr>
            <p:cNvSpPr/>
            <p:nvPr/>
          </p:nvSpPr>
          <p:spPr>
            <a:xfrm>
              <a:off x="2980421" y="3510182"/>
              <a:ext cx="3352974" cy="333791"/>
            </a:xfrm>
            <a:custGeom>
              <a:avLst/>
              <a:gdLst>
                <a:gd name="connsiteX0" fmla="*/ 0 w 3352974"/>
                <a:gd name="connsiteY0" fmla="*/ 55633 h 333791"/>
                <a:gd name="connsiteX1" fmla="*/ 55633 w 3352974"/>
                <a:gd name="connsiteY1" fmla="*/ 0 h 333791"/>
                <a:gd name="connsiteX2" fmla="*/ 3297341 w 3352974"/>
                <a:gd name="connsiteY2" fmla="*/ 0 h 333791"/>
                <a:gd name="connsiteX3" fmla="*/ 3352974 w 3352974"/>
                <a:gd name="connsiteY3" fmla="*/ 55633 h 333791"/>
                <a:gd name="connsiteX4" fmla="*/ 3352974 w 3352974"/>
                <a:gd name="connsiteY4" fmla="*/ 278158 h 333791"/>
                <a:gd name="connsiteX5" fmla="*/ 3297341 w 3352974"/>
                <a:gd name="connsiteY5" fmla="*/ 333791 h 333791"/>
                <a:gd name="connsiteX6" fmla="*/ 55633 w 3352974"/>
                <a:gd name="connsiteY6" fmla="*/ 333791 h 333791"/>
                <a:gd name="connsiteX7" fmla="*/ 0 w 3352974"/>
                <a:gd name="connsiteY7" fmla="*/ 278158 h 333791"/>
                <a:gd name="connsiteX8" fmla="*/ 0 w 3352974"/>
                <a:gd name="connsiteY8" fmla="*/ 55633 h 3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974" h="333791">
                  <a:moveTo>
                    <a:pt x="0" y="55633"/>
                  </a:moveTo>
                  <a:cubicBezTo>
                    <a:pt x="0" y="24908"/>
                    <a:pt x="24908" y="0"/>
                    <a:pt x="55633" y="0"/>
                  </a:cubicBezTo>
                  <a:lnTo>
                    <a:pt x="3297341" y="0"/>
                  </a:lnTo>
                  <a:cubicBezTo>
                    <a:pt x="3328066" y="0"/>
                    <a:pt x="3352974" y="24908"/>
                    <a:pt x="3352974" y="55633"/>
                  </a:cubicBezTo>
                  <a:lnTo>
                    <a:pt x="3352974" y="278158"/>
                  </a:lnTo>
                  <a:cubicBezTo>
                    <a:pt x="3352974" y="308883"/>
                    <a:pt x="3328066" y="333791"/>
                    <a:pt x="3297341" y="333791"/>
                  </a:cubicBezTo>
                  <a:lnTo>
                    <a:pt x="55633" y="333791"/>
                  </a:lnTo>
                  <a:cubicBezTo>
                    <a:pt x="24908" y="333791"/>
                    <a:pt x="0" y="308883"/>
                    <a:pt x="0" y="278158"/>
                  </a:cubicBezTo>
                  <a:lnTo>
                    <a:pt x="0" y="55633"/>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4394" tIns="35344" rIns="54394" bIns="35344" numCol="1" spcCol="1270" anchor="ctr" anchorCtr="0">
              <a:noAutofit/>
            </a:bodyPr>
            <a:lstStyle/>
            <a:p>
              <a:pPr marL="0" lvl="0" indent="0" algn="ctr" defTabSz="444500">
                <a:lnSpc>
                  <a:spcPct val="90000"/>
                </a:lnSpc>
                <a:spcBef>
                  <a:spcPct val="0"/>
                </a:spcBef>
                <a:spcAft>
                  <a:spcPct val="35000"/>
                </a:spcAft>
                <a:buNone/>
              </a:pPr>
              <a:r>
                <a:rPr lang="en-IN" sz="1200" b="1" kern="1200" dirty="0">
                  <a:solidFill>
                    <a:schemeClr val="bg1"/>
                  </a:solidFill>
                </a:rPr>
                <a:t>Hyper parameters selection strategy:</a:t>
              </a:r>
              <a:endParaRPr lang="en-US" sz="1200" b="1" kern="1200" dirty="0">
                <a:solidFill>
                  <a:schemeClr val="bg1"/>
                </a:solidFill>
              </a:endParaRPr>
            </a:p>
          </p:txBody>
        </p:sp>
        <p:sp>
          <p:nvSpPr>
            <p:cNvPr id="23" name="Freeform: Shape 22">
              <a:extLst>
                <a:ext uri="{FF2B5EF4-FFF2-40B4-BE49-F238E27FC236}">
                  <a16:creationId xmlns:a16="http://schemas.microsoft.com/office/drawing/2014/main" id="{1ABE353E-17BA-E668-EAED-8EE95DCAE18A}"/>
                </a:ext>
              </a:extLst>
            </p:cNvPr>
            <p:cNvSpPr/>
            <p:nvPr/>
          </p:nvSpPr>
          <p:spPr>
            <a:xfrm>
              <a:off x="2980421" y="3860663"/>
              <a:ext cx="3352974" cy="333791"/>
            </a:xfrm>
            <a:custGeom>
              <a:avLst/>
              <a:gdLst>
                <a:gd name="connsiteX0" fmla="*/ 0 w 3352974"/>
                <a:gd name="connsiteY0" fmla="*/ 55633 h 333791"/>
                <a:gd name="connsiteX1" fmla="*/ 55633 w 3352974"/>
                <a:gd name="connsiteY1" fmla="*/ 0 h 333791"/>
                <a:gd name="connsiteX2" fmla="*/ 3297341 w 3352974"/>
                <a:gd name="connsiteY2" fmla="*/ 0 h 333791"/>
                <a:gd name="connsiteX3" fmla="*/ 3352974 w 3352974"/>
                <a:gd name="connsiteY3" fmla="*/ 55633 h 333791"/>
                <a:gd name="connsiteX4" fmla="*/ 3352974 w 3352974"/>
                <a:gd name="connsiteY4" fmla="*/ 278158 h 333791"/>
                <a:gd name="connsiteX5" fmla="*/ 3297341 w 3352974"/>
                <a:gd name="connsiteY5" fmla="*/ 333791 h 333791"/>
                <a:gd name="connsiteX6" fmla="*/ 55633 w 3352974"/>
                <a:gd name="connsiteY6" fmla="*/ 333791 h 333791"/>
                <a:gd name="connsiteX7" fmla="*/ 0 w 3352974"/>
                <a:gd name="connsiteY7" fmla="*/ 278158 h 333791"/>
                <a:gd name="connsiteX8" fmla="*/ 0 w 3352974"/>
                <a:gd name="connsiteY8" fmla="*/ 55633 h 3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974" h="333791">
                  <a:moveTo>
                    <a:pt x="0" y="55633"/>
                  </a:moveTo>
                  <a:cubicBezTo>
                    <a:pt x="0" y="24908"/>
                    <a:pt x="24908" y="0"/>
                    <a:pt x="55633" y="0"/>
                  </a:cubicBezTo>
                  <a:lnTo>
                    <a:pt x="3297341" y="0"/>
                  </a:lnTo>
                  <a:cubicBezTo>
                    <a:pt x="3328066" y="0"/>
                    <a:pt x="3352974" y="24908"/>
                    <a:pt x="3352974" y="55633"/>
                  </a:cubicBezTo>
                  <a:lnTo>
                    <a:pt x="3352974" y="278158"/>
                  </a:lnTo>
                  <a:cubicBezTo>
                    <a:pt x="3352974" y="308883"/>
                    <a:pt x="3328066" y="333791"/>
                    <a:pt x="3297341" y="333791"/>
                  </a:cubicBezTo>
                  <a:lnTo>
                    <a:pt x="55633" y="333791"/>
                  </a:lnTo>
                  <a:cubicBezTo>
                    <a:pt x="24908" y="333791"/>
                    <a:pt x="0" y="308883"/>
                    <a:pt x="0" y="278158"/>
                  </a:cubicBezTo>
                  <a:lnTo>
                    <a:pt x="0" y="55633"/>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4394" tIns="35344" rIns="54394" bIns="35344" numCol="1" spcCol="1270" anchor="ctr" anchorCtr="0">
              <a:noAutofit/>
            </a:bodyPr>
            <a:lstStyle/>
            <a:p>
              <a:pPr marL="0" lvl="0" indent="0" algn="ctr" defTabSz="444500">
                <a:lnSpc>
                  <a:spcPct val="90000"/>
                </a:lnSpc>
                <a:spcBef>
                  <a:spcPct val="0"/>
                </a:spcBef>
                <a:spcAft>
                  <a:spcPct val="35000"/>
                </a:spcAft>
                <a:buNone/>
              </a:pPr>
              <a:r>
                <a:rPr lang="en-IN" sz="1200" b="1" kern="1200" dirty="0">
                  <a:solidFill>
                    <a:schemeClr val="bg1"/>
                  </a:solidFill>
                </a:rPr>
                <a:t>Model Compilation</a:t>
              </a:r>
              <a:endParaRPr lang="en-US" sz="1200" b="1" kern="1200" dirty="0">
                <a:solidFill>
                  <a:schemeClr val="bg1"/>
                </a:solidFill>
              </a:endParaRPr>
            </a:p>
          </p:txBody>
        </p:sp>
        <p:sp>
          <p:nvSpPr>
            <p:cNvPr id="24" name="Freeform: Shape 23">
              <a:extLst>
                <a:ext uri="{FF2B5EF4-FFF2-40B4-BE49-F238E27FC236}">
                  <a16:creationId xmlns:a16="http://schemas.microsoft.com/office/drawing/2014/main" id="{BB96ABD3-7BA9-EC25-6A16-78AA37286E2C}"/>
                </a:ext>
              </a:extLst>
            </p:cNvPr>
            <p:cNvSpPr/>
            <p:nvPr/>
          </p:nvSpPr>
          <p:spPr>
            <a:xfrm>
              <a:off x="2980421" y="4211144"/>
              <a:ext cx="3352974" cy="333791"/>
            </a:xfrm>
            <a:custGeom>
              <a:avLst/>
              <a:gdLst>
                <a:gd name="connsiteX0" fmla="*/ 0 w 3352974"/>
                <a:gd name="connsiteY0" fmla="*/ 55633 h 333791"/>
                <a:gd name="connsiteX1" fmla="*/ 55633 w 3352974"/>
                <a:gd name="connsiteY1" fmla="*/ 0 h 333791"/>
                <a:gd name="connsiteX2" fmla="*/ 3297341 w 3352974"/>
                <a:gd name="connsiteY2" fmla="*/ 0 h 333791"/>
                <a:gd name="connsiteX3" fmla="*/ 3352974 w 3352974"/>
                <a:gd name="connsiteY3" fmla="*/ 55633 h 333791"/>
                <a:gd name="connsiteX4" fmla="*/ 3352974 w 3352974"/>
                <a:gd name="connsiteY4" fmla="*/ 278158 h 333791"/>
                <a:gd name="connsiteX5" fmla="*/ 3297341 w 3352974"/>
                <a:gd name="connsiteY5" fmla="*/ 333791 h 333791"/>
                <a:gd name="connsiteX6" fmla="*/ 55633 w 3352974"/>
                <a:gd name="connsiteY6" fmla="*/ 333791 h 333791"/>
                <a:gd name="connsiteX7" fmla="*/ 0 w 3352974"/>
                <a:gd name="connsiteY7" fmla="*/ 278158 h 333791"/>
                <a:gd name="connsiteX8" fmla="*/ 0 w 3352974"/>
                <a:gd name="connsiteY8" fmla="*/ 55633 h 3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974" h="333791">
                  <a:moveTo>
                    <a:pt x="0" y="55633"/>
                  </a:moveTo>
                  <a:cubicBezTo>
                    <a:pt x="0" y="24908"/>
                    <a:pt x="24908" y="0"/>
                    <a:pt x="55633" y="0"/>
                  </a:cubicBezTo>
                  <a:lnTo>
                    <a:pt x="3297341" y="0"/>
                  </a:lnTo>
                  <a:cubicBezTo>
                    <a:pt x="3328066" y="0"/>
                    <a:pt x="3352974" y="24908"/>
                    <a:pt x="3352974" y="55633"/>
                  </a:cubicBezTo>
                  <a:lnTo>
                    <a:pt x="3352974" y="278158"/>
                  </a:lnTo>
                  <a:cubicBezTo>
                    <a:pt x="3352974" y="308883"/>
                    <a:pt x="3328066" y="333791"/>
                    <a:pt x="3297341" y="333791"/>
                  </a:cubicBezTo>
                  <a:lnTo>
                    <a:pt x="55633" y="333791"/>
                  </a:lnTo>
                  <a:cubicBezTo>
                    <a:pt x="24908" y="333791"/>
                    <a:pt x="0" y="308883"/>
                    <a:pt x="0" y="278158"/>
                  </a:cubicBezTo>
                  <a:lnTo>
                    <a:pt x="0" y="55633"/>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4394" tIns="35344" rIns="54394" bIns="35344" numCol="1" spcCol="1270" anchor="ctr" anchorCtr="0">
              <a:noAutofit/>
            </a:bodyPr>
            <a:lstStyle/>
            <a:p>
              <a:pPr marL="0" lvl="0" indent="0" algn="ctr" defTabSz="444500">
                <a:lnSpc>
                  <a:spcPct val="90000"/>
                </a:lnSpc>
                <a:spcBef>
                  <a:spcPct val="0"/>
                </a:spcBef>
                <a:spcAft>
                  <a:spcPct val="35000"/>
                </a:spcAft>
                <a:buNone/>
              </a:pPr>
              <a:r>
                <a:rPr lang="en-IN" sz="1200" b="1" kern="1200" dirty="0">
                  <a:solidFill>
                    <a:schemeClr val="bg1"/>
                  </a:solidFill>
                </a:rPr>
                <a:t>Model evaluation </a:t>
              </a:r>
              <a:endParaRPr lang="en-US" sz="1200" b="1" kern="1200" dirty="0">
                <a:solidFill>
                  <a:schemeClr val="bg1"/>
                </a:solidFill>
              </a:endParaRPr>
            </a:p>
          </p:txBody>
        </p:sp>
      </p:grpSp>
      <p:pic>
        <p:nvPicPr>
          <p:cNvPr id="11" name="Content Placeholder 4" descr="A black background with red squares">
            <a:extLst>
              <a:ext uri="{FF2B5EF4-FFF2-40B4-BE49-F238E27FC236}">
                <a16:creationId xmlns:a16="http://schemas.microsoft.com/office/drawing/2014/main" id="{8FDCC0F0-8D0A-F794-2EC3-500A5318CC85}"/>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 y="1181697"/>
            <a:ext cx="3222202" cy="2643895"/>
          </a:xfrm>
        </p:spPr>
      </p:pic>
    </p:spTree>
    <p:extLst>
      <p:ext uri="{BB962C8B-B14F-4D97-AF65-F5344CB8AC3E}">
        <p14:creationId xmlns:p14="http://schemas.microsoft.com/office/powerpoint/2010/main" val="589665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E97C-560A-9354-930B-0F81FE840EE6}"/>
              </a:ext>
            </a:extLst>
          </p:cNvPr>
          <p:cNvSpPr>
            <a:spLocks noGrp="1"/>
          </p:cNvSpPr>
          <p:nvPr>
            <p:ph type="title"/>
          </p:nvPr>
        </p:nvSpPr>
        <p:spPr/>
        <p:txBody>
          <a:bodyPr/>
          <a:lstStyle/>
          <a:p>
            <a:r>
              <a:rPr lang="en-US" b="0" i="0" dirty="0">
                <a:effectLst/>
                <a:latin typeface="Arial" panose="020B0604020202020204" pitchFamily="34" charset="0"/>
              </a:rPr>
              <a:t>Summary performance &amp; Comparison to baseline</a:t>
            </a:r>
            <a:endParaRPr lang="en-IN" dirty="0"/>
          </a:p>
        </p:txBody>
      </p:sp>
      <p:pic>
        <p:nvPicPr>
          <p:cNvPr id="5" name="Content Placeholder 4">
            <a:extLst>
              <a:ext uri="{FF2B5EF4-FFF2-40B4-BE49-F238E27FC236}">
                <a16:creationId xmlns:a16="http://schemas.microsoft.com/office/drawing/2014/main" id="{DC7C02BF-FF2A-11C0-D649-573151383DC3}"/>
              </a:ext>
            </a:extLst>
          </p:cNvPr>
          <p:cNvPicPr>
            <a:picLocks noGrp="1" noChangeAspect="1"/>
          </p:cNvPicPr>
          <p:nvPr>
            <p:ph idx="1"/>
          </p:nvPr>
        </p:nvPicPr>
        <p:blipFill>
          <a:blip r:embed="rId3"/>
          <a:stretch>
            <a:fillRect/>
          </a:stretch>
        </p:blipFill>
        <p:spPr>
          <a:xfrm>
            <a:off x="4858404" y="1181697"/>
            <a:ext cx="3697767" cy="1983098"/>
          </a:xfrm>
        </p:spPr>
      </p:pic>
      <p:pic>
        <p:nvPicPr>
          <p:cNvPr id="7" name="Picture 6">
            <a:extLst>
              <a:ext uri="{FF2B5EF4-FFF2-40B4-BE49-F238E27FC236}">
                <a16:creationId xmlns:a16="http://schemas.microsoft.com/office/drawing/2014/main" id="{8C6539AB-FF94-1B39-7B59-97595E9BC57F}"/>
              </a:ext>
            </a:extLst>
          </p:cNvPr>
          <p:cNvPicPr>
            <a:picLocks noChangeAspect="1"/>
          </p:cNvPicPr>
          <p:nvPr/>
        </p:nvPicPr>
        <p:blipFill>
          <a:blip r:embed="rId4"/>
          <a:stretch>
            <a:fillRect/>
          </a:stretch>
        </p:blipFill>
        <p:spPr>
          <a:xfrm>
            <a:off x="138227" y="1181697"/>
            <a:ext cx="4402183" cy="2162580"/>
          </a:xfrm>
          <a:prstGeom prst="rect">
            <a:avLst/>
          </a:prstGeom>
        </p:spPr>
      </p:pic>
    </p:spTree>
    <p:extLst>
      <p:ext uri="{BB962C8B-B14F-4D97-AF65-F5344CB8AC3E}">
        <p14:creationId xmlns:p14="http://schemas.microsoft.com/office/powerpoint/2010/main" val="1703367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EBC4-3677-23E0-F326-A6F30AF380F6}"/>
              </a:ext>
            </a:extLst>
          </p:cNvPr>
          <p:cNvSpPr>
            <a:spLocks noGrp="1"/>
          </p:cNvSpPr>
          <p:nvPr>
            <p:ph type="title"/>
          </p:nvPr>
        </p:nvSpPr>
        <p:spPr>
          <a:xfrm>
            <a:off x="245329" y="299902"/>
            <a:ext cx="8665025" cy="785439"/>
          </a:xfrm>
        </p:spPr>
        <p:txBody>
          <a:bodyPr anchor="t">
            <a:normAutofit/>
          </a:bodyPr>
          <a:lstStyle/>
          <a:p>
            <a:r>
              <a:rPr lang="en-US" sz="2500" b="0" dirty="0"/>
              <a:t>T</a:t>
            </a:r>
            <a:r>
              <a:rPr lang="en-US" sz="2500" b="0" i="0" dirty="0">
                <a:effectLst/>
              </a:rPr>
              <a:t>he approach is adequate to solve the problem ?</a:t>
            </a:r>
            <a:endParaRPr lang="en-IN" sz="2500" dirty="0"/>
          </a:p>
        </p:txBody>
      </p:sp>
      <p:graphicFrame>
        <p:nvGraphicFramePr>
          <p:cNvPr id="5" name="Content Placeholder 2">
            <a:extLst>
              <a:ext uri="{FF2B5EF4-FFF2-40B4-BE49-F238E27FC236}">
                <a16:creationId xmlns:a16="http://schemas.microsoft.com/office/drawing/2014/main" id="{32ECBF15-699E-8328-CA99-C4847DCAE4A4}"/>
              </a:ext>
            </a:extLst>
          </p:cNvPr>
          <p:cNvGraphicFramePr>
            <a:graphicFrameLocks noGrp="1"/>
          </p:cNvGraphicFramePr>
          <p:nvPr>
            <p:ph type="chart" sz="quarter" idx="14"/>
            <p:extLst>
              <p:ext uri="{D42A27DB-BD31-4B8C-83A1-F6EECF244321}">
                <p14:modId xmlns:p14="http://schemas.microsoft.com/office/powerpoint/2010/main" val="3570639011"/>
              </p:ext>
            </p:extLst>
          </p:nvPr>
        </p:nvGraphicFramePr>
        <p:xfrm>
          <a:off x="265740" y="1085342"/>
          <a:ext cx="8644613" cy="3758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white face with a sad face&#10;&#10;Description automatically generated">
            <a:extLst>
              <a:ext uri="{FF2B5EF4-FFF2-40B4-BE49-F238E27FC236}">
                <a16:creationId xmlns:a16="http://schemas.microsoft.com/office/drawing/2014/main" id="{F613E730-E647-2151-E83D-BF594D470B0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183" y="1085341"/>
            <a:ext cx="2993577" cy="3042269"/>
          </a:xfrm>
          <a:prstGeom prst="rect">
            <a:avLst/>
          </a:prstGeom>
        </p:spPr>
      </p:pic>
    </p:spTree>
    <p:extLst>
      <p:ext uri="{BB962C8B-B14F-4D97-AF65-F5344CB8AC3E}">
        <p14:creationId xmlns:p14="http://schemas.microsoft.com/office/powerpoint/2010/main" val="27940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A7F350-D9FE-8E8D-091E-1B087CE9186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685" r="23985" b="-1"/>
          <a:stretch/>
        </p:blipFill>
        <p:spPr>
          <a:xfrm>
            <a:off x="2421091" y="10"/>
            <a:ext cx="6722909" cy="5143490"/>
          </a:xfrm>
          <a:prstGeom prst="rect">
            <a:avLst/>
          </a:prstGeom>
          <a:noFill/>
        </p:spPr>
      </p:pic>
      <p:sp>
        <p:nvSpPr>
          <p:cNvPr id="16" name="Title 2">
            <a:extLst>
              <a:ext uri="{FF2B5EF4-FFF2-40B4-BE49-F238E27FC236}">
                <a16:creationId xmlns:a16="http://schemas.microsoft.com/office/drawing/2014/main" id="{BA99D0A2-FC05-434D-BF69-81C44A06530A}"/>
              </a:ext>
            </a:extLst>
          </p:cNvPr>
          <p:cNvSpPr>
            <a:spLocks noGrp="1"/>
          </p:cNvSpPr>
          <p:nvPr>
            <p:ph type="title"/>
          </p:nvPr>
        </p:nvSpPr>
        <p:spPr>
          <a:xfrm>
            <a:off x="245329" y="299901"/>
            <a:ext cx="1930436" cy="957094"/>
          </a:xfrm>
        </p:spPr>
        <p:txBody>
          <a:bodyPr/>
          <a:lstStyle/>
          <a:p>
            <a:pPr algn="r"/>
            <a:r>
              <a:rPr lang="en-US" dirty="0"/>
              <a:t>Literature Review</a:t>
            </a:r>
            <a:br>
              <a:rPr lang="en-US" dirty="0"/>
            </a:br>
            <a:br>
              <a:rPr lang="en-US" dirty="0"/>
            </a:br>
            <a:r>
              <a:rPr lang="en-US" sz="1800" b="0" i="0" u="none" strike="noStrike" dirty="0">
                <a:effectLst/>
                <a:latin typeface="Inter"/>
              </a:rPr>
              <a:t>This presentation provides an overview of the latest research in facial emotion recognition. It discusses the various techniques and algorithms used in this field and highlights the advancements made in recent years.</a:t>
            </a:r>
            <a:endParaRPr lang="en-US" dirty="0"/>
          </a:p>
        </p:txBody>
      </p:sp>
    </p:spTree>
    <p:extLst>
      <p:ext uri="{BB962C8B-B14F-4D97-AF65-F5344CB8AC3E}">
        <p14:creationId xmlns:p14="http://schemas.microsoft.com/office/powerpoint/2010/main" val="2243116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D5A79-F0B6-9212-B9CA-B8AA4FE3E9C7}"/>
              </a:ext>
            </a:extLst>
          </p:cNvPr>
          <p:cNvSpPr>
            <a:spLocks noGrp="1"/>
          </p:cNvSpPr>
          <p:nvPr>
            <p:ph type="title"/>
          </p:nvPr>
        </p:nvSpPr>
        <p:spPr>
          <a:xfrm>
            <a:off x="153798" y="109149"/>
            <a:ext cx="8773225" cy="994172"/>
          </a:xfrm>
        </p:spPr>
        <p:txBody>
          <a:bodyPr/>
          <a:lstStyle/>
          <a:p>
            <a:r>
              <a:rPr lang="en-IN" dirty="0"/>
              <a:t>Paper 1 </a:t>
            </a:r>
            <a:br>
              <a:rPr lang="en-IN" sz="900" dirty="0"/>
            </a:br>
            <a:r>
              <a:rPr lang="en-IN" sz="900" dirty="0"/>
              <a:t>https://www.mdpi.com/2073-8994/11/10/1189</a:t>
            </a:r>
          </a:p>
        </p:txBody>
      </p:sp>
      <p:pic>
        <p:nvPicPr>
          <p:cNvPr id="5" name="Content Placeholder 4">
            <a:extLst>
              <a:ext uri="{FF2B5EF4-FFF2-40B4-BE49-F238E27FC236}">
                <a16:creationId xmlns:a16="http://schemas.microsoft.com/office/drawing/2014/main" id="{5D1C599A-6A27-AF09-99BE-BF454FCDDF5C}"/>
              </a:ext>
            </a:extLst>
          </p:cNvPr>
          <p:cNvPicPr>
            <a:picLocks noGrp="1" noChangeAspect="1"/>
          </p:cNvPicPr>
          <p:nvPr>
            <p:ph idx="1"/>
          </p:nvPr>
        </p:nvPicPr>
        <p:blipFill>
          <a:blip r:embed="rId3"/>
          <a:stretch>
            <a:fillRect/>
          </a:stretch>
        </p:blipFill>
        <p:spPr>
          <a:xfrm>
            <a:off x="1593166" y="1221519"/>
            <a:ext cx="5397777" cy="1016052"/>
          </a:xfrm>
        </p:spPr>
      </p:pic>
      <p:pic>
        <p:nvPicPr>
          <p:cNvPr id="7" name="Picture 6">
            <a:extLst>
              <a:ext uri="{FF2B5EF4-FFF2-40B4-BE49-F238E27FC236}">
                <a16:creationId xmlns:a16="http://schemas.microsoft.com/office/drawing/2014/main" id="{FE423BAB-0F0D-61F8-C031-3DB064AFE3C8}"/>
              </a:ext>
            </a:extLst>
          </p:cNvPr>
          <p:cNvPicPr>
            <a:picLocks noChangeAspect="1"/>
          </p:cNvPicPr>
          <p:nvPr/>
        </p:nvPicPr>
        <p:blipFill>
          <a:blip r:embed="rId4"/>
          <a:stretch>
            <a:fillRect/>
          </a:stretch>
        </p:blipFill>
        <p:spPr>
          <a:xfrm>
            <a:off x="1764624" y="2418795"/>
            <a:ext cx="5226319" cy="2095608"/>
          </a:xfrm>
          <a:prstGeom prst="rect">
            <a:avLst/>
          </a:prstGeom>
        </p:spPr>
      </p:pic>
      <p:pic>
        <p:nvPicPr>
          <p:cNvPr id="9" name="Picture 8">
            <a:extLst>
              <a:ext uri="{FF2B5EF4-FFF2-40B4-BE49-F238E27FC236}">
                <a16:creationId xmlns:a16="http://schemas.microsoft.com/office/drawing/2014/main" id="{799EB0D4-37F0-5BCC-5977-E467F03D6E0C}"/>
              </a:ext>
            </a:extLst>
          </p:cNvPr>
          <p:cNvPicPr>
            <a:picLocks noChangeAspect="1"/>
          </p:cNvPicPr>
          <p:nvPr/>
        </p:nvPicPr>
        <p:blipFill>
          <a:blip r:embed="rId5"/>
          <a:stretch>
            <a:fillRect/>
          </a:stretch>
        </p:blipFill>
        <p:spPr>
          <a:xfrm>
            <a:off x="4610513" y="30138"/>
            <a:ext cx="4316510" cy="777931"/>
          </a:xfrm>
          <a:prstGeom prst="rect">
            <a:avLst/>
          </a:prstGeom>
        </p:spPr>
      </p:pic>
    </p:spTree>
    <p:extLst>
      <p:ext uri="{BB962C8B-B14F-4D97-AF65-F5344CB8AC3E}">
        <p14:creationId xmlns:p14="http://schemas.microsoft.com/office/powerpoint/2010/main" val="704586445"/>
      </p:ext>
    </p:extLst>
  </p:cSld>
  <p:clrMapOvr>
    <a:masterClrMapping/>
  </p:clrMapOvr>
</p:sld>
</file>

<file path=ppt/theme/theme1.xml><?xml version="1.0" encoding="utf-8"?>
<a:theme xmlns:a="http://schemas.openxmlformats.org/drawingml/2006/main" name="Office Theme">
  <a:themeElements>
    <a:clrScheme name="RMIT brand">
      <a:dk1>
        <a:srgbClr val="000054"/>
      </a:dk1>
      <a:lt1>
        <a:srgbClr val="FFFFFF"/>
      </a:lt1>
      <a:dk2>
        <a:srgbClr val="FFFFFF"/>
      </a:dk2>
      <a:lt2>
        <a:srgbClr val="E2E5DF"/>
      </a:lt2>
      <a:accent1>
        <a:srgbClr val="000054"/>
      </a:accent1>
      <a:accent2>
        <a:srgbClr val="E51D2A"/>
      </a:accent2>
      <a:accent3>
        <a:srgbClr val="FAC800"/>
      </a:accent3>
      <a:accent4>
        <a:srgbClr val="E2E5DF"/>
      </a:accent4>
      <a:accent5>
        <a:srgbClr val="E51D2A"/>
      </a:accent5>
      <a:accent6>
        <a:srgbClr val="000054"/>
      </a:accent6>
      <a:hlink>
        <a:srgbClr val="000054"/>
      </a:hlink>
      <a:folHlink>
        <a:srgbClr val="00005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tx2"/>
        </a:solidFill>
      </a:spPr>
      <a:bodyPr vert="horz" wrap="none" lIns="91440" tIns="45720" rIns="91440" bIns="45720" rtlCol="0" anchor="t" anchorCtr="0">
        <a:spAutoFit/>
      </a:bodyPr>
      <a:lstStyle>
        <a:defPPr algn="l">
          <a:defRPr b="1" dirty="0" smtClean="0"/>
        </a:defPPr>
      </a:lstStyle>
    </a:txDef>
  </a:objectDefaults>
  <a:extraClrSchemeLst/>
  <a:extLst>
    <a:ext uri="{05A4C25C-085E-4340-85A3-A5531E510DB2}">
      <thm15:themeFamily xmlns:thm15="http://schemas.microsoft.com/office/thememl/2012/main" name="Presentation1" id="{ADE3B45D-BC3A-9947-8ECB-045C1CB9B138}" vid="{714CADA7-BA03-1D4A-BDB7-6A2BF57CBF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FD0DAFE22D454F9B97A3B7455A9A0A" ma:contentTypeVersion="2" ma:contentTypeDescription="Create a new document." ma:contentTypeScope="" ma:versionID="1d7a15f6c59f99c2cbe48c03def8bcad">
  <xsd:schema xmlns:xsd="http://www.w3.org/2001/XMLSchema" xmlns:xs="http://www.w3.org/2001/XMLSchema" xmlns:p="http://schemas.microsoft.com/office/2006/metadata/properties" xmlns:ns2="0568b2de-efc6-4079-a6e6-f7545af54a52" targetNamespace="http://schemas.microsoft.com/office/2006/metadata/properties" ma:root="true" ma:fieldsID="42ecb9e3356a9f81dc0ccfca9cf0104a" ns2:_="">
    <xsd:import namespace="0568b2de-efc6-4079-a6e6-f7545af54a5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68b2de-efc6-4079-a6e6-f7545af54a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E6113C-8F9C-49C9-806E-53BCFAB71AA1}">
  <ds:schemaRefs>
    <ds:schemaRef ds:uri="0568b2de-efc6-4079-a6e6-f7545af54a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4C1E47D-066B-4784-9B78-DC3F9384DC2D}">
  <ds:schemaRefs>
    <ds:schemaRef ds:uri="http://schemas.microsoft.com/sharepoint/v3/contenttype/forms"/>
  </ds:schemaRefs>
</ds:datastoreItem>
</file>

<file path=customXml/itemProps3.xml><?xml version="1.0" encoding="utf-8"?>
<ds:datastoreItem xmlns:ds="http://schemas.openxmlformats.org/officeDocument/2006/customXml" ds:itemID="{A05765C3-25C3-4F19-97EA-F1894DE5CB44}">
  <ds:schemaRefs>
    <ds:schemaRef ds:uri="0568b2de-efc6-4079-a6e6-f7545af54a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950</TotalTime>
  <Words>3922</Words>
  <Application>Microsoft Office PowerPoint</Application>
  <PresentationFormat>On-screen Show (16:9)</PresentationFormat>
  <Paragraphs>239</Paragraphs>
  <Slides>19</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AvenirNext</vt:lpstr>
      <vt:lpstr>Söhne</vt:lpstr>
      <vt:lpstr>Inter</vt:lpstr>
      <vt:lpstr>Museo500</vt:lpstr>
      <vt:lpstr>Roboto</vt:lpstr>
      <vt:lpstr>Georgia</vt:lpstr>
      <vt:lpstr>inherit</vt:lpstr>
      <vt:lpstr>Cambria</vt:lpstr>
      <vt:lpstr>Arial</vt:lpstr>
      <vt:lpstr>STIXGeneral-Regular</vt:lpstr>
      <vt:lpstr>Wingdings</vt:lpstr>
      <vt:lpstr>Office Theme</vt:lpstr>
      <vt:lpstr>COSC 2779 | Deep Learning Assignment 3  Topic : Deep CNN for Facial Emotion Recognition &amp; FACS Code Detection (Improvements to Model  -RestNet )  COSC 2779 | Deep Learning Assignment 1 Submitted by : Jyoti, s3880522 Detection    </vt:lpstr>
      <vt:lpstr>PowerPoint Presentation</vt:lpstr>
      <vt:lpstr>Introduction </vt:lpstr>
      <vt:lpstr>A brief description of the problem.</vt:lpstr>
      <vt:lpstr>The key elements of solution</vt:lpstr>
      <vt:lpstr>Summary performance &amp; Comparison to baseline</vt:lpstr>
      <vt:lpstr>The approach is adequate to solve the problem ?</vt:lpstr>
      <vt:lpstr>Literature Review  This presentation provides an overview of the latest research in facial emotion recognition. It discusses the various techniques and algorithms used in this field and highlights the advancements made in recent years.</vt:lpstr>
      <vt:lpstr>Paper 1  https://www.mdpi.com/2073-8994/11/10/1189</vt:lpstr>
      <vt:lpstr>Paper 2 https://link.springer.com/article/10.1007/s10489-020-02125-0 </vt:lpstr>
      <vt:lpstr>Paper 3 , 4</vt:lpstr>
      <vt:lpstr>Advanced techniques</vt:lpstr>
      <vt:lpstr>Advanced techniques  Self-Supervised Learning techniques</vt:lpstr>
      <vt:lpstr>Advanced techniques  Unsupervised learning including generative models</vt:lpstr>
      <vt:lpstr>Advanced techniques – other techniques</vt:lpstr>
      <vt:lpstr>Results Analysis</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name of Presentation here</dc:title>
  <dc:creator>jyoti</dc:creator>
  <cp:lastModifiedBy>jyoti</cp:lastModifiedBy>
  <cp:revision>2</cp:revision>
  <dcterms:created xsi:type="dcterms:W3CDTF">2023-08-18T08:15:14Z</dcterms:created>
  <dcterms:modified xsi:type="dcterms:W3CDTF">2023-10-29T01:13:13Z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c3d088b-6243-4963-a2e2-8b321ab7f8fc_Enabled">
    <vt:lpwstr>true</vt:lpwstr>
  </property>
  <property fmtid="{D5CDD505-2E9C-101B-9397-08002B2CF9AE}" pid="3" name="MSIP_Label_8c3d088b-6243-4963-a2e2-8b321ab7f8fc_SetDate">
    <vt:lpwstr>2021-10-12T23:31:41Z</vt:lpwstr>
  </property>
  <property fmtid="{D5CDD505-2E9C-101B-9397-08002B2CF9AE}" pid="4" name="MSIP_Label_8c3d088b-6243-4963-a2e2-8b321ab7f8fc_Method">
    <vt:lpwstr>Standard</vt:lpwstr>
  </property>
  <property fmtid="{D5CDD505-2E9C-101B-9397-08002B2CF9AE}" pid="5" name="MSIP_Label_8c3d088b-6243-4963-a2e2-8b321ab7f8fc_Name">
    <vt:lpwstr>Trusted</vt:lpwstr>
  </property>
  <property fmtid="{D5CDD505-2E9C-101B-9397-08002B2CF9AE}" pid="6" name="MSIP_Label_8c3d088b-6243-4963-a2e2-8b321ab7f8fc_SiteId">
    <vt:lpwstr>d1323671-cdbe-4417-b4d4-bdb24b51316b</vt:lpwstr>
  </property>
  <property fmtid="{D5CDD505-2E9C-101B-9397-08002B2CF9AE}" pid="7" name="MSIP_Label_8c3d088b-6243-4963-a2e2-8b321ab7f8fc_ActionId">
    <vt:lpwstr>04a7de1e-b51e-4c85-a10f-929f94def34a</vt:lpwstr>
  </property>
  <property fmtid="{D5CDD505-2E9C-101B-9397-08002B2CF9AE}" pid="8" name="MSIP_Label_8c3d088b-6243-4963-a2e2-8b321ab7f8fc_ContentBits">
    <vt:lpwstr>1</vt:lpwstr>
  </property>
  <property fmtid="{D5CDD505-2E9C-101B-9397-08002B2CF9AE}" pid="9" name="ClassificationContentMarkingHeaderLocations">
    <vt:lpwstr>office theme:8\Office Theme:4</vt:lpwstr>
  </property>
  <property fmtid="{D5CDD505-2E9C-101B-9397-08002B2CF9AE}" pid="10" name="ClassificationContentMarkingHeaderText">
    <vt:lpwstr>RMIT Classification: Trusted</vt:lpwstr>
  </property>
  <property fmtid="{D5CDD505-2E9C-101B-9397-08002B2CF9AE}" pid="11" name="ContentTypeId">
    <vt:lpwstr>0x01010027FD0DAFE22D454F9B97A3B7455A9A0A</vt:lpwstr>
  </property>
</Properties>
</file>